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722" r:id="rId4"/>
  </p:sldMasterIdLst>
  <p:notesMasterIdLst>
    <p:notesMasterId r:id="rId12"/>
  </p:notesMasterIdLst>
  <p:handoutMasterIdLst>
    <p:handoutMasterId r:id="rId13"/>
  </p:handoutMasterIdLst>
  <p:sldIdLst>
    <p:sldId id="454" r:id="rId5"/>
    <p:sldId id="435" r:id="rId6"/>
    <p:sldId id="467" r:id="rId7"/>
    <p:sldId id="470" r:id="rId8"/>
    <p:sldId id="471" r:id="rId9"/>
    <p:sldId id="468" r:id="rId10"/>
    <p:sldId id="472" r:id="rId11"/>
  </p:sldIdLst>
  <p:sldSz cx="24382413" cy="13716000"/>
  <p:notesSz cx="6858000" cy="9144000"/>
  <p:embeddedFontLst>
    <p:embeddedFont>
      <p:font typeface="Bitter" pitchFamily="2" charset="77"/>
      <p:regular r:id="rId14"/>
      <p:bold r:id="rId15"/>
      <p:italic r:id="rId16"/>
      <p:boldItalic r:id="rId17"/>
    </p:embeddedFont>
    <p:embeddedFont>
      <p:font typeface="Bitter Medium" pitchFamily="2" charset="77"/>
      <p:regular r:id="rId18"/>
      <p:italic r:id="rId19"/>
    </p:embeddedFont>
    <p:embeddedFont>
      <p:font typeface="Bitter SemiBold" pitchFamily="2" charset="77"/>
      <p:regular r:id="rId20"/>
      <p:bold r:id="rId21"/>
      <p:italic r:id="rId22"/>
      <p:boldItalic r:id="rId23"/>
    </p:embeddedFont>
    <p:embeddedFont>
      <p:font typeface="Rubik" pitchFamily="2" charset="-79"/>
      <p:regular r:id="rId24"/>
      <p:bold r:id="rId25"/>
      <p:italic r:id="rId26"/>
      <p:boldItalic r:id="rId27"/>
    </p:embeddedFont>
    <p:embeddedFont>
      <p:font typeface="Rubik Medium" pitchFamily="2" charset="-79"/>
      <p:regular r:id="rId28"/>
      <p:italic r:id="rId29"/>
    </p:embeddedFont>
    <p:embeddedFont>
      <p:font typeface="Rubik SemiBold" pitchFamily="2" charset="-79"/>
      <p:regular r:id="rId30"/>
      <p:bold r:id="rId31"/>
      <p:italic r:id="rId32"/>
      <p:boldItalic r:id="rId33"/>
    </p:embeddedFont>
  </p:embeddedFontLst>
  <p:custDataLst>
    <p:tags r:id="rId34"/>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hdis Nikou" initials="MN" lastIdx="1" clrIdx="0">
    <p:extLst>
      <p:ext uri="{19B8F6BF-5375-455C-9EA6-DF929625EA0E}">
        <p15:presenceInfo xmlns:p15="http://schemas.microsoft.com/office/powerpoint/2012/main" userId="S::mahdis.nikou@brightcarbon.com::d5834665-7bc3-47f1-85ef-fc6fca31173b"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DF4EB"/>
    <a:srgbClr val="F8EFF2"/>
    <a:srgbClr val="F6E3EA"/>
    <a:srgbClr val="FDF9E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A111915-BE36-4E01-A7E5-04B1672EAD32}">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574" autoAdjust="0"/>
    <p:restoredTop sz="96327" autoAdjust="0"/>
  </p:normalViewPr>
  <p:slideViewPr>
    <p:cSldViewPr snapToGrid="0">
      <p:cViewPr varScale="1">
        <p:scale>
          <a:sx n="132" d="100"/>
          <a:sy n="132" d="100"/>
        </p:scale>
        <p:origin x="920" y="192"/>
      </p:cViewPr>
      <p:guideLst/>
    </p:cSldViewPr>
  </p:slideViewPr>
  <p:outlineViewPr>
    <p:cViewPr>
      <p:scale>
        <a:sx n="33" d="100"/>
        <a:sy n="33" d="100"/>
      </p:scale>
      <p:origin x="0" y="0"/>
    </p:cViewPr>
  </p:outlineViewPr>
  <p:notesTextViewPr>
    <p:cViewPr>
      <p:scale>
        <a:sx n="105" d="100"/>
        <a:sy n="105" d="100"/>
      </p:scale>
      <p:origin x="0" y="0"/>
    </p:cViewPr>
  </p:notesTextViewPr>
  <p:sorterViewPr>
    <p:cViewPr>
      <p:scale>
        <a:sx n="50" d="100"/>
        <a:sy n="50" d="100"/>
      </p:scale>
      <p:origin x="0" y="-174"/>
    </p:cViewPr>
  </p:sorterViewPr>
  <p:notesViewPr>
    <p:cSldViewPr snapToGrid="0">
      <p:cViewPr>
        <p:scale>
          <a:sx n="1" d="2"/>
          <a:sy n="1" d="2"/>
        </p:scale>
        <p:origin x="0" y="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handoutMaster" Target="handoutMasters/handoutMaster1.xml"/><Relationship Id="rId18" Type="http://schemas.openxmlformats.org/officeDocument/2006/relationships/font" Target="fonts/font5.fntdata"/><Relationship Id="rId26" Type="http://schemas.openxmlformats.org/officeDocument/2006/relationships/font" Target="fonts/font13.fntdata"/><Relationship Id="rId39" Type="http://schemas.openxmlformats.org/officeDocument/2006/relationships/tableStyles" Target="tableStyles.xml"/><Relationship Id="rId21" Type="http://schemas.openxmlformats.org/officeDocument/2006/relationships/font" Target="fonts/font8.fntdata"/><Relationship Id="rId34" Type="http://schemas.openxmlformats.org/officeDocument/2006/relationships/tags" Target="tags/tag1.xml"/><Relationship Id="rId7" Type="http://schemas.openxmlformats.org/officeDocument/2006/relationships/slide" Target="slides/slide3.xml"/><Relationship Id="rId12" Type="http://schemas.openxmlformats.org/officeDocument/2006/relationships/notesMaster" Target="notesMasters/notesMaster1.xml"/><Relationship Id="rId17" Type="http://schemas.openxmlformats.org/officeDocument/2006/relationships/font" Target="fonts/font4.fntdata"/><Relationship Id="rId25" Type="http://schemas.openxmlformats.org/officeDocument/2006/relationships/font" Target="fonts/font12.fntdata"/><Relationship Id="rId33" Type="http://schemas.openxmlformats.org/officeDocument/2006/relationships/font" Target="fonts/font20.fntdata"/><Relationship Id="rId38"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font" Target="fonts/font3.fntdata"/><Relationship Id="rId20" Type="http://schemas.openxmlformats.org/officeDocument/2006/relationships/font" Target="fonts/font7.fntdata"/><Relationship Id="rId29" Type="http://schemas.openxmlformats.org/officeDocument/2006/relationships/font" Target="fonts/font16.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11.fntdata"/><Relationship Id="rId32" Type="http://schemas.openxmlformats.org/officeDocument/2006/relationships/font" Target="fonts/font19.fntdata"/><Relationship Id="rId37"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font" Target="fonts/font2.fntdata"/><Relationship Id="rId23" Type="http://schemas.openxmlformats.org/officeDocument/2006/relationships/font" Target="fonts/font10.fntdata"/><Relationship Id="rId28" Type="http://schemas.openxmlformats.org/officeDocument/2006/relationships/font" Target="fonts/font15.fntdata"/><Relationship Id="rId36"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font" Target="fonts/font6.fntdata"/><Relationship Id="rId31" Type="http://schemas.openxmlformats.org/officeDocument/2006/relationships/font" Target="fonts/font18.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font" Target="fonts/font1.fntdata"/><Relationship Id="rId22" Type="http://schemas.openxmlformats.org/officeDocument/2006/relationships/font" Target="fonts/font9.fntdata"/><Relationship Id="rId27" Type="http://schemas.openxmlformats.org/officeDocument/2006/relationships/font" Target="fonts/font14.fntdata"/><Relationship Id="rId30" Type="http://schemas.openxmlformats.org/officeDocument/2006/relationships/font" Target="fonts/font17.fntdata"/><Relationship Id="rId35" Type="http://schemas.openxmlformats.org/officeDocument/2006/relationships/commentAuthors" Target="commentAuthors.xml"/><Relationship Id="rId8" Type="http://schemas.openxmlformats.org/officeDocument/2006/relationships/slide" Target="slides/slide4.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11E1AB9-7886-4482-8595-88931F0C13A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dirty="0">
              <a:latin typeface="Rubik" pitchFamily="2" charset="-79"/>
            </a:endParaRPr>
          </a:p>
        </p:txBody>
      </p:sp>
      <p:sp>
        <p:nvSpPr>
          <p:cNvPr id="3" name="Date Placeholder 2">
            <a:extLst>
              <a:ext uri="{FF2B5EF4-FFF2-40B4-BE49-F238E27FC236}">
                <a16:creationId xmlns:a16="http://schemas.microsoft.com/office/drawing/2014/main" id="{08E0B9A8-8493-4582-A93D-3051DEFA6AD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019DB69-C6C7-4597-9C06-3C2A2F02C5F6}" type="datetimeFigureOut">
              <a:rPr lang="en-GB" smtClean="0">
                <a:latin typeface="Rubik" pitchFamily="2" charset="-79"/>
              </a:rPr>
              <a:t>26/06/2025</a:t>
            </a:fld>
            <a:endParaRPr lang="en-GB" dirty="0">
              <a:latin typeface="Rubik" pitchFamily="2" charset="-79"/>
            </a:endParaRPr>
          </a:p>
        </p:txBody>
      </p:sp>
      <p:sp>
        <p:nvSpPr>
          <p:cNvPr id="4" name="Footer Placeholder 3">
            <a:extLst>
              <a:ext uri="{FF2B5EF4-FFF2-40B4-BE49-F238E27FC236}">
                <a16:creationId xmlns:a16="http://schemas.microsoft.com/office/drawing/2014/main" id="{82E7423C-6429-4385-A65E-1E14F662498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dirty="0">
              <a:latin typeface="Rubik" pitchFamily="2" charset="-79"/>
            </a:endParaRPr>
          </a:p>
        </p:txBody>
      </p:sp>
      <p:sp>
        <p:nvSpPr>
          <p:cNvPr id="5" name="Slide Number Placeholder 4">
            <a:extLst>
              <a:ext uri="{FF2B5EF4-FFF2-40B4-BE49-F238E27FC236}">
                <a16:creationId xmlns:a16="http://schemas.microsoft.com/office/drawing/2014/main" id="{447CD81B-DE1C-45DD-A06A-129227D529B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E3920A1-2C06-4FBE-8EDF-A6F5E44A7D41}" type="slidenum">
              <a:rPr lang="en-GB" smtClean="0">
                <a:latin typeface="Rubik" pitchFamily="2" charset="-79"/>
              </a:rPr>
              <a:t>‹#›</a:t>
            </a:fld>
            <a:endParaRPr lang="en-GB" dirty="0">
              <a:latin typeface="Rubik" pitchFamily="2" charset="-79"/>
            </a:endParaRPr>
          </a:p>
        </p:txBody>
      </p:sp>
    </p:spTree>
    <p:extLst>
      <p:ext uri="{BB962C8B-B14F-4D97-AF65-F5344CB8AC3E}">
        <p14:creationId xmlns:p14="http://schemas.microsoft.com/office/powerpoint/2010/main" val="181172365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Rubik" pitchFamily="2" charset="-79"/>
              </a:defRPr>
            </a:lvl1pPr>
          </a:lstStyle>
          <a:p>
            <a:endParaRPr lang="en-GB"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Rubik" pitchFamily="2" charset="-79"/>
              </a:defRPr>
            </a:lvl1pPr>
          </a:lstStyle>
          <a:p>
            <a:fld id="{D08ECCEA-2969-42E4-A1A0-9C247F9CF1CC}" type="datetimeFigureOut">
              <a:rPr lang="en-GB" smtClean="0"/>
              <a:pPr/>
              <a:t>26/06/2025</a:t>
            </a:fld>
            <a:endParaRPr lang="en-GB"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Rubik" pitchFamily="2" charset="-79"/>
              </a:defRPr>
            </a:lvl1pPr>
          </a:lstStyle>
          <a:p>
            <a:endParaRPr lang="en-GB"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Rubik" pitchFamily="2" charset="-79"/>
              </a:defRPr>
            </a:lvl1pPr>
          </a:lstStyle>
          <a:p>
            <a:fld id="{25B5EE77-8CAC-4815-8642-F6182C046882}" type="slidenum">
              <a:rPr lang="en-GB" smtClean="0"/>
              <a:pPr/>
              <a:t>‹#›</a:t>
            </a:fld>
            <a:endParaRPr lang="en-GB" dirty="0"/>
          </a:p>
        </p:txBody>
      </p:sp>
    </p:spTree>
    <p:extLst>
      <p:ext uri="{BB962C8B-B14F-4D97-AF65-F5344CB8AC3E}">
        <p14:creationId xmlns:p14="http://schemas.microsoft.com/office/powerpoint/2010/main" val="1850730902"/>
      </p:ext>
    </p:extLst>
  </p:cSld>
  <p:clrMap bg1="lt1" tx1="dk1" bg2="lt2" tx2="dk2" accent1="accent1" accent2="accent2" accent3="accent3" accent4="accent4" accent5="accent5" accent6="accent6" hlink="hlink" folHlink="folHlink"/>
  <p:notesStyle>
    <a:lvl1pPr marL="0" algn="l" defTabSz="1828709" rtl="0" eaLnBrk="1" latinLnBrk="0" hangingPunct="1">
      <a:defRPr sz="2400" b="0" i="0" kern="1200">
        <a:solidFill>
          <a:schemeClr val="tx1"/>
        </a:solidFill>
        <a:latin typeface="Rubik" pitchFamily="2" charset="-79"/>
        <a:ea typeface="+mn-ea"/>
        <a:cs typeface="+mn-cs"/>
      </a:defRPr>
    </a:lvl1pPr>
    <a:lvl2pPr marL="914354" algn="l" defTabSz="1828709" rtl="0" eaLnBrk="1" latinLnBrk="0" hangingPunct="1">
      <a:defRPr sz="2400" b="0" i="0" kern="1200">
        <a:solidFill>
          <a:schemeClr val="tx1"/>
        </a:solidFill>
        <a:latin typeface="Rubik" pitchFamily="2" charset="-79"/>
        <a:ea typeface="+mn-ea"/>
        <a:cs typeface="+mn-cs"/>
      </a:defRPr>
    </a:lvl2pPr>
    <a:lvl3pPr marL="1828709" algn="l" defTabSz="1828709" rtl="0" eaLnBrk="1" latinLnBrk="0" hangingPunct="1">
      <a:defRPr sz="2400" b="0" i="0" kern="1200">
        <a:solidFill>
          <a:schemeClr val="tx1"/>
        </a:solidFill>
        <a:latin typeface="Rubik" pitchFamily="2" charset="-79"/>
        <a:ea typeface="+mn-ea"/>
        <a:cs typeface="+mn-cs"/>
      </a:defRPr>
    </a:lvl3pPr>
    <a:lvl4pPr marL="2743063" algn="l" defTabSz="1828709" rtl="0" eaLnBrk="1" latinLnBrk="0" hangingPunct="1">
      <a:defRPr sz="2400" b="0" i="0" kern="1200">
        <a:solidFill>
          <a:schemeClr val="tx1"/>
        </a:solidFill>
        <a:latin typeface="Rubik" pitchFamily="2" charset="-79"/>
        <a:ea typeface="+mn-ea"/>
        <a:cs typeface="+mn-cs"/>
      </a:defRPr>
    </a:lvl4pPr>
    <a:lvl5pPr marL="3657417" algn="l" defTabSz="1828709" rtl="0" eaLnBrk="1" latinLnBrk="0" hangingPunct="1">
      <a:defRPr sz="2400" b="0" i="0" kern="1200">
        <a:solidFill>
          <a:schemeClr val="tx1"/>
        </a:solidFill>
        <a:latin typeface="Rubik" pitchFamily="2" charset="-79"/>
        <a:ea typeface="+mn-ea"/>
        <a:cs typeface="+mn-cs"/>
      </a:defRPr>
    </a:lvl5pPr>
    <a:lvl6pPr marL="4571771" algn="l" defTabSz="1828709" rtl="0" eaLnBrk="1" latinLnBrk="0" hangingPunct="1">
      <a:defRPr sz="2400" kern="1200">
        <a:solidFill>
          <a:schemeClr val="tx1"/>
        </a:solidFill>
        <a:latin typeface="+mn-lt"/>
        <a:ea typeface="+mn-ea"/>
        <a:cs typeface="+mn-cs"/>
      </a:defRPr>
    </a:lvl6pPr>
    <a:lvl7pPr marL="5486126" algn="l" defTabSz="1828709" rtl="0" eaLnBrk="1" latinLnBrk="0" hangingPunct="1">
      <a:defRPr sz="2400" kern="1200">
        <a:solidFill>
          <a:schemeClr val="tx1"/>
        </a:solidFill>
        <a:latin typeface="+mn-lt"/>
        <a:ea typeface="+mn-ea"/>
        <a:cs typeface="+mn-cs"/>
      </a:defRPr>
    </a:lvl7pPr>
    <a:lvl8pPr marL="6400480" algn="l" defTabSz="1828709" rtl="0" eaLnBrk="1" latinLnBrk="0" hangingPunct="1">
      <a:defRPr sz="2400" kern="1200">
        <a:solidFill>
          <a:schemeClr val="tx1"/>
        </a:solidFill>
        <a:latin typeface="+mn-lt"/>
        <a:ea typeface="+mn-ea"/>
        <a:cs typeface="+mn-cs"/>
      </a:defRPr>
    </a:lvl8pPr>
    <a:lvl9pPr marL="7314834" algn="l" defTabSz="1828709" rtl="0" eaLnBrk="1" latinLnBrk="0" hangingPunct="1">
      <a:defRPr sz="2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dirty="0"/>
          </a:p>
        </p:txBody>
      </p:sp>
      <p:sp>
        <p:nvSpPr>
          <p:cNvPr id="4" name="Slide Number Placeholder 3"/>
          <p:cNvSpPr>
            <a:spLocks noGrp="1"/>
          </p:cNvSpPr>
          <p:nvPr>
            <p:ph type="sldNum" sz="quarter" idx="5"/>
          </p:nvPr>
        </p:nvSpPr>
        <p:spPr/>
        <p:txBody>
          <a:bodyPr/>
          <a:lstStyle/>
          <a:p>
            <a:fld id="{25B5EE77-8CAC-4815-8642-F6182C046882}" type="slidenum">
              <a:rPr lang="en-GB" smtClean="0"/>
              <a:pPr/>
              <a:t>1</a:t>
            </a:fld>
            <a:endParaRPr lang="en-GB" dirty="0"/>
          </a:p>
        </p:txBody>
      </p:sp>
    </p:spTree>
    <p:extLst>
      <p:ext uri="{BB962C8B-B14F-4D97-AF65-F5344CB8AC3E}">
        <p14:creationId xmlns:p14="http://schemas.microsoft.com/office/powerpoint/2010/main" val="26844069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Notes</a:t>
            </a:r>
          </a:p>
        </p:txBody>
      </p:sp>
      <p:sp>
        <p:nvSpPr>
          <p:cNvPr id="4" name="Slide Number Placeholder 3"/>
          <p:cNvSpPr>
            <a:spLocks noGrp="1"/>
          </p:cNvSpPr>
          <p:nvPr>
            <p:ph type="sldNum" sz="quarter" idx="5"/>
          </p:nvPr>
        </p:nvSpPr>
        <p:spPr/>
        <p:txBody>
          <a:bodyPr/>
          <a:lstStyle/>
          <a:p>
            <a:fld id="{25B5EE77-8CAC-4815-8642-F6182C046882}" type="slidenum">
              <a:rPr lang="en-GB" smtClean="0"/>
              <a:t>2</a:t>
            </a:fld>
            <a:endParaRPr lang="en-GB"/>
          </a:p>
        </p:txBody>
      </p:sp>
    </p:spTree>
    <p:extLst>
      <p:ext uri="{BB962C8B-B14F-4D97-AF65-F5344CB8AC3E}">
        <p14:creationId xmlns:p14="http://schemas.microsoft.com/office/powerpoint/2010/main" val="8306887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Notes</a:t>
            </a:r>
          </a:p>
        </p:txBody>
      </p:sp>
      <p:sp>
        <p:nvSpPr>
          <p:cNvPr id="4" name="Slide Number Placeholder 3"/>
          <p:cNvSpPr>
            <a:spLocks noGrp="1"/>
          </p:cNvSpPr>
          <p:nvPr>
            <p:ph type="sldNum" sz="quarter" idx="5"/>
          </p:nvPr>
        </p:nvSpPr>
        <p:spPr/>
        <p:txBody>
          <a:bodyPr/>
          <a:lstStyle/>
          <a:p>
            <a:fld id="{25B5EE77-8CAC-4815-8642-F6182C046882}" type="slidenum">
              <a:rPr lang="en-GB" smtClean="0"/>
              <a:t>3</a:t>
            </a:fld>
            <a:endParaRPr lang="en-GB"/>
          </a:p>
        </p:txBody>
      </p:sp>
    </p:spTree>
    <p:extLst>
      <p:ext uri="{BB962C8B-B14F-4D97-AF65-F5344CB8AC3E}">
        <p14:creationId xmlns:p14="http://schemas.microsoft.com/office/powerpoint/2010/main" val="2020723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144291-6C27-0C10-B89B-921D9D751F4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0A99305-46BC-B05C-28D0-92A6CAF3356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9E57C10-0715-730D-BE6F-B8297877677E}"/>
              </a:ext>
            </a:extLst>
          </p:cNvPr>
          <p:cNvSpPr>
            <a:spLocks noGrp="1"/>
          </p:cNvSpPr>
          <p:nvPr>
            <p:ph type="body" idx="1"/>
          </p:nvPr>
        </p:nvSpPr>
        <p:spPr/>
        <p:txBody>
          <a:bodyPr/>
          <a:lstStyle/>
          <a:p>
            <a:r>
              <a:rPr lang="en-GB" dirty="0"/>
              <a:t>Notes</a:t>
            </a:r>
          </a:p>
        </p:txBody>
      </p:sp>
      <p:sp>
        <p:nvSpPr>
          <p:cNvPr id="4" name="Slide Number Placeholder 3">
            <a:extLst>
              <a:ext uri="{FF2B5EF4-FFF2-40B4-BE49-F238E27FC236}">
                <a16:creationId xmlns:a16="http://schemas.microsoft.com/office/drawing/2014/main" id="{0A427312-6BF7-A2E2-59D8-2631AB922D8B}"/>
              </a:ext>
            </a:extLst>
          </p:cNvPr>
          <p:cNvSpPr>
            <a:spLocks noGrp="1"/>
          </p:cNvSpPr>
          <p:nvPr>
            <p:ph type="sldNum" sz="quarter" idx="5"/>
          </p:nvPr>
        </p:nvSpPr>
        <p:spPr/>
        <p:txBody>
          <a:bodyPr/>
          <a:lstStyle/>
          <a:p>
            <a:fld id="{25B5EE77-8CAC-4815-8642-F6182C046882}" type="slidenum">
              <a:rPr lang="en-GB" smtClean="0"/>
              <a:t>6</a:t>
            </a:fld>
            <a:endParaRPr lang="en-GB"/>
          </a:p>
        </p:txBody>
      </p:sp>
    </p:spTree>
    <p:extLst>
      <p:ext uri="{BB962C8B-B14F-4D97-AF65-F5344CB8AC3E}">
        <p14:creationId xmlns:p14="http://schemas.microsoft.com/office/powerpoint/2010/main" val="25518512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FC9FA4-08ED-FE61-87CD-5E63DFC6560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9412613-0ED5-324A-23F8-7DD8D917D52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414AEF4-28D1-F87A-66B2-2A6B9941C530}"/>
              </a:ext>
            </a:extLst>
          </p:cNvPr>
          <p:cNvSpPr>
            <a:spLocks noGrp="1"/>
          </p:cNvSpPr>
          <p:nvPr>
            <p:ph type="body" idx="1"/>
          </p:nvPr>
        </p:nvSpPr>
        <p:spPr/>
        <p:txBody>
          <a:bodyPr/>
          <a:lstStyle/>
          <a:p>
            <a:r>
              <a:rPr lang="en-GB" dirty="0"/>
              <a:t>Notes</a:t>
            </a:r>
          </a:p>
        </p:txBody>
      </p:sp>
      <p:sp>
        <p:nvSpPr>
          <p:cNvPr id="4" name="Slide Number Placeholder 3">
            <a:extLst>
              <a:ext uri="{FF2B5EF4-FFF2-40B4-BE49-F238E27FC236}">
                <a16:creationId xmlns:a16="http://schemas.microsoft.com/office/drawing/2014/main" id="{DE5A7EB4-C4DD-E5D9-0BE9-785C3D6B162B}"/>
              </a:ext>
            </a:extLst>
          </p:cNvPr>
          <p:cNvSpPr>
            <a:spLocks noGrp="1"/>
          </p:cNvSpPr>
          <p:nvPr>
            <p:ph type="sldNum" sz="quarter" idx="5"/>
          </p:nvPr>
        </p:nvSpPr>
        <p:spPr/>
        <p:txBody>
          <a:bodyPr/>
          <a:lstStyle/>
          <a:p>
            <a:fld id="{25B5EE77-8CAC-4815-8642-F6182C046882}" type="slidenum">
              <a:rPr lang="en-GB" smtClean="0"/>
              <a:t>7</a:t>
            </a:fld>
            <a:endParaRPr lang="en-GB"/>
          </a:p>
        </p:txBody>
      </p:sp>
    </p:spTree>
    <p:extLst>
      <p:ext uri="{BB962C8B-B14F-4D97-AF65-F5344CB8AC3E}">
        <p14:creationId xmlns:p14="http://schemas.microsoft.com/office/powerpoint/2010/main" val="40384798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7.xml"/><Relationship Id="rId4"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1.xml"/><Relationship Id="rId1" Type="http://schemas.openxmlformats.org/officeDocument/2006/relationships/tags" Target="../tags/tag8.xml"/><Relationship Id="rId4" Type="http://schemas.openxmlformats.org/officeDocument/2006/relationships/image" Target="../media/image4.png"/></Relationships>
</file>

<file path=ppt/slideLayouts/_rels/slideLayout1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9.xml"/></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0.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Master" Target="../slideMasters/slideMaster1.xml"/><Relationship Id="rId1" Type="http://schemas.openxmlformats.org/officeDocument/2006/relationships/tags" Target="../tags/tag1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Master" Target="../slideMasters/slideMaster1.xml"/><Relationship Id="rId1" Type="http://schemas.openxmlformats.org/officeDocument/2006/relationships/tags" Target="../tags/tag12.xml"/></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3.xml"/></Relationships>
</file>

<file path=ppt/slideLayouts/_rels/slideLayout1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4.xml"/></Relationships>
</file>

<file path=ppt/slideLayouts/_rels/slideLayout1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5.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1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Master" Target="../slideMasters/slideMaster1.xml"/><Relationship Id="rId1" Type="http://schemas.openxmlformats.org/officeDocument/2006/relationships/tags" Target="../tags/tag17.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18.xml"/></Relationships>
</file>

<file path=ppt/slideLayouts/_rels/slideLayout2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9.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1.xml"/><Relationship Id="rId1" Type="http://schemas.openxmlformats.org/officeDocument/2006/relationships/tags" Target="../tags/tag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1.xml"/></Relationships>
</file>

<file path=ppt/slideLayouts/_rels/slideLayout2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2.xml"/></Relationships>
</file>

<file path=ppt/slideLayouts/_rels/slideLayout2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3.xml"/></Relationships>
</file>

<file path=ppt/slideLayouts/_rels/slideLayout2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4.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25.xml"/><Relationship Id="rId4" Type="http://schemas.openxmlformats.org/officeDocument/2006/relationships/image" Target="../media/image2.sv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26.xml"/><Relationship Id="rId4" Type="http://schemas.openxmlformats.org/officeDocument/2006/relationships/image" Target="../media/image2.sv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27.xml"/><Relationship Id="rId4" Type="http://schemas.openxmlformats.org/officeDocument/2006/relationships/image" Target="../media/image2.sv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28.xml"/><Relationship Id="rId4" Type="http://schemas.openxmlformats.org/officeDocument/2006/relationships/image" Target="../media/image2.sv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9.xml"/></Relationships>
</file>

<file path=ppt/slideLayouts/_rels/slideLayout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xml"/></Relationships>
</file>

<file path=ppt/slideLayouts/_rels/slideLayout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6.xml"/><Relationship Id="rId4"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mage right">
    <p:bg>
      <p:bgPr>
        <a:solidFill>
          <a:schemeClr val="bg1">
            <a:alpha val="10000"/>
          </a:schemeClr>
        </a:solidFill>
        <a:effectLst/>
      </p:bgPr>
    </p:bg>
    <p:spTree>
      <p:nvGrpSpPr>
        <p:cNvPr id="1" name=""/>
        <p:cNvGrpSpPr/>
        <p:nvPr/>
      </p:nvGrpSpPr>
      <p:grpSpPr>
        <a:xfrm>
          <a:off x="0" y="0"/>
          <a:ext cx="0" cy="0"/>
          <a:chOff x="0" y="0"/>
          <a:chExt cx="0" cy="0"/>
        </a:xfrm>
      </p:grpSpPr>
      <p:sp>
        <p:nvSpPr>
          <p:cNvPr id="11" name="Footer Placeholder 10">
            <a:extLst>
              <a:ext uri="{FF2B5EF4-FFF2-40B4-BE49-F238E27FC236}">
                <a16:creationId xmlns:a16="http://schemas.microsoft.com/office/drawing/2014/main" id="{DF40FD6D-4952-5BDB-27BF-7663F9E3CD32}"/>
              </a:ext>
            </a:extLst>
          </p:cNvPr>
          <p:cNvSpPr>
            <a:spLocks noGrp="1"/>
          </p:cNvSpPr>
          <p:nvPr>
            <p:ph type="ftr" sz="quarter" idx="11"/>
          </p:nvPr>
        </p:nvSpPr>
        <p:spPr>
          <a:xfrm>
            <a:off x="706438" y="12278450"/>
            <a:ext cx="17245012" cy="720000"/>
          </a:xfrm>
        </p:spPr>
        <p:txBody>
          <a:bodyPr/>
          <a:lstStyle/>
          <a:p>
            <a:endParaRPr lang="en-DK" dirty="0"/>
          </a:p>
        </p:txBody>
      </p:sp>
      <p:sp>
        <p:nvSpPr>
          <p:cNvPr id="13" name="Title 12">
            <a:extLst>
              <a:ext uri="{FF2B5EF4-FFF2-40B4-BE49-F238E27FC236}">
                <a16:creationId xmlns:a16="http://schemas.microsoft.com/office/drawing/2014/main" id="{B3B66602-7A17-6156-6037-1CA42191709B}"/>
              </a:ext>
            </a:extLst>
          </p:cNvPr>
          <p:cNvSpPr>
            <a:spLocks noGrp="1"/>
          </p:cNvSpPr>
          <p:nvPr>
            <p:ph type="title"/>
          </p:nvPr>
        </p:nvSpPr>
        <p:spPr/>
        <p:txBody>
          <a:bodyPr/>
          <a:lstStyle>
            <a:lvl1pPr>
              <a:defRPr b="1" i="0">
                <a:latin typeface="Bitter SemiBold" pitchFamily="2" charset="77"/>
              </a:defRPr>
            </a:lvl1pPr>
          </a:lstStyle>
          <a:p>
            <a:r>
              <a:rPr lang="en-GB"/>
              <a:t>Click to edit Master title style</a:t>
            </a:r>
            <a:endParaRPr lang="en-DK" dirty="0"/>
          </a:p>
        </p:txBody>
      </p:sp>
      <p:sp>
        <p:nvSpPr>
          <p:cNvPr id="4" name="Picture Placeholder 3">
            <a:extLst>
              <a:ext uri="{FF2B5EF4-FFF2-40B4-BE49-F238E27FC236}">
                <a16:creationId xmlns:a16="http://schemas.microsoft.com/office/drawing/2014/main" id="{CAE4AE78-C066-46F7-1BF8-980099CF1DA8}"/>
              </a:ext>
            </a:extLst>
          </p:cNvPr>
          <p:cNvSpPr>
            <a:spLocks noGrp="1"/>
          </p:cNvSpPr>
          <p:nvPr>
            <p:ph type="pic" sz="quarter" idx="13"/>
          </p:nvPr>
        </p:nvSpPr>
        <p:spPr>
          <a:xfrm>
            <a:off x="12191206" y="3257550"/>
            <a:ext cx="11484768" cy="8297863"/>
          </a:xfrm>
        </p:spPr>
        <p:txBody>
          <a:bodyPr/>
          <a:lstStyle/>
          <a:p>
            <a:r>
              <a:rPr lang="en-GB"/>
              <a:t>Click icon to add picture</a:t>
            </a:r>
            <a:endParaRPr lang="en-DK" dirty="0"/>
          </a:p>
        </p:txBody>
      </p:sp>
      <p:sp>
        <p:nvSpPr>
          <p:cNvPr id="7" name="Text Placeholder 6">
            <a:extLst>
              <a:ext uri="{FF2B5EF4-FFF2-40B4-BE49-F238E27FC236}">
                <a16:creationId xmlns:a16="http://schemas.microsoft.com/office/drawing/2014/main" id="{04EC3623-AEB1-8E30-69F4-C79E264B72AB}"/>
              </a:ext>
            </a:extLst>
          </p:cNvPr>
          <p:cNvSpPr>
            <a:spLocks noGrp="1"/>
          </p:cNvSpPr>
          <p:nvPr>
            <p:ph type="body" sz="quarter" idx="14"/>
          </p:nvPr>
        </p:nvSpPr>
        <p:spPr>
          <a:xfrm>
            <a:off x="2109788" y="3257550"/>
            <a:ext cx="8640762" cy="8297863"/>
          </a:xfrm>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dirty="0"/>
          </a:p>
        </p:txBody>
      </p:sp>
    </p:spTree>
    <p:extLst>
      <p:ext uri="{BB962C8B-B14F-4D97-AF65-F5344CB8AC3E}">
        <p14:creationId xmlns:p14="http://schemas.microsoft.com/office/powerpoint/2010/main" val="4063570569"/>
      </p:ext>
    </p:extLst>
  </p:cSld>
  <p:clrMapOvr>
    <a:overrideClrMapping bg1="lt1" tx1="dk1" bg2="lt2" tx2="dk2" accent1="accent1" accent2="accent2" accent3="accent3" accent4="accent4" accent5="accent5" accent6="accent6" hlink="hlink" folHlink="folHlink"/>
  </p:clrMapOvr>
  <p:hf sldNum="0" hdr="0" dt="0"/>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itle 2">
    <p:bg>
      <p:bgPr>
        <a:solidFill>
          <a:schemeClr val="accent1">
            <a:alpha val="10000"/>
          </a:schemeClr>
        </a:solidFill>
        <a:effectLst/>
      </p:bgPr>
    </p:bg>
    <p:spTree>
      <p:nvGrpSpPr>
        <p:cNvPr id="1" name=""/>
        <p:cNvGrpSpPr/>
        <p:nvPr/>
      </p:nvGrpSpPr>
      <p:grpSpPr>
        <a:xfrm>
          <a:off x="0" y="0"/>
          <a:ext cx="0" cy="0"/>
          <a:chOff x="0" y="0"/>
          <a:chExt cx="0" cy="0"/>
        </a:xfrm>
      </p:grpSpPr>
      <p:sp>
        <p:nvSpPr>
          <p:cNvPr id="7" name="Text Placeholder 7">
            <a:extLst>
              <a:ext uri="{FF2B5EF4-FFF2-40B4-BE49-F238E27FC236}">
                <a16:creationId xmlns:a16="http://schemas.microsoft.com/office/drawing/2014/main" id="{408A206C-BFA3-3413-F6EF-BAB5E74D8C72}"/>
              </a:ext>
            </a:extLst>
          </p:cNvPr>
          <p:cNvSpPr>
            <a:spLocks noGrp="1"/>
          </p:cNvSpPr>
          <p:nvPr>
            <p:ph type="body" sz="quarter" idx="14" hasCustomPrompt="1"/>
          </p:nvPr>
        </p:nvSpPr>
        <p:spPr>
          <a:xfrm>
            <a:off x="2108993" y="7397750"/>
            <a:ext cx="8641557" cy="2089150"/>
          </a:xfrm>
        </p:spPr>
        <p:txBody>
          <a:bodyPr>
            <a:normAutofit/>
          </a:bodyPr>
          <a:lstStyle>
            <a:lvl1pPr marL="0" indent="0" algn="l">
              <a:lnSpc>
                <a:spcPct val="150000"/>
              </a:lnSpc>
              <a:buNone/>
              <a:defRPr sz="2400" b="0" i="0">
                <a:solidFill>
                  <a:schemeClr val="accent1"/>
                </a:solidFill>
                <a:latin typeface="+mn-lt"/>
                <a:ea typeface="Roboto" panose="02000000000000000000" pitchFamily="2" charset="0"/>
                <a:cs typeface="Rubik Medium" pitchFamily="2" charset="-79"/>
              </a:defRPr>
            </a:lvl1pPr>
            <a:lvl2pPr marL="914354" indent="0">
              <a:buNone/>
              <a:defRPr>
                <a:solidFill>
                  <a:schemeClr val="bg1"/>
                </a:solidFill>
              </a:defRPr>
            </a:lvl2pPr>
            <a:lvl3pPr marL="1828709" indent="0">
              <a:buNone/>
              <a:defRPr>
                <a:solidFill>
                  <a:schemeClr val="bg1"/>
                </a:solidFill>
              </a:defRPr>
            </a:lvl3pPr>
            <a:lvl4pPr marL="2743063" indent="0">
              <a:buNone/>
              <a:defRPr>
                <a:solidFill>
                  <a:schemeClr val="bg1"/>
                </a:solidFill>
              </a:defRPr>
            </a:lvl4pPr>
            <a:lvl5pPr marL="3657417" indent="0">
              <a:buNone/>
              <a:defRPr>
                <a:solidFill>
                  <a:schemeClr val="bg1"/>
                </a:solidFill>
              </a:defRPr>
            </a:lvl5pPr>
          </a:lstStyle>
          <a:p>
            <a:pPr lvl="0"/>
            <a:r>
              <a:rPr lang="en-US" dirty="0"/>
              <a:t>Name | </a:t>
            </a:r>
            <a:r>
              <a:rPr lang="en-US" dirty="0" err="1"/>
              <a:t>email@gbif.org</a:t>
            </a:r>
            <a:endParaRPr lang="en-GB" dirty="0"/>
          </a:p>
        </p:txBody>
      </p:sp>
      <p:pic>
        <p:nvPicPr>
          <p:cNvPr id="8" name="Picture 7" descr="A picture containing text, ceramic ware, porcelain&#10;&#10;Description automatically generated">
            <a:extLst>
              <a:ext uri="{FF2B5EF4-FFF2-40B4-BE49-F238E27FC236}">
                <a16:creationId xmlns:a16="http://schemas.microsoft.com/office/drawing/2014/main" id="{5B02E754-B72A-0204-7B46-9A4771D1C40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566687" y="2640817"/>
            <a:ext cx="7772400" cy="8434366"/>
          </a:xfrm>
          <a:prstGeom prst="rect">
            <a:avLst/>
          </a:prstGeom>
        </p:spPr>
      </p:pic>
      <p:sp>
        <p:nvSpPr>
          <p:cNvPr id="4" name="Date Placeholder 3">
            <a:extLst>
              <a:ext uri="{FF2B5EF4-FFF2-40B4-BE49-F238E27FC236}">
                <a16:creationId xmlns:a16="http://schemas.microsoft.com/office/drawing/2014/main" id="{A89024B9-5F3D-4457-17E7-80F8D7650D5D}"/>
              </a:ext>
            </a:extLst>
          </p:cNvPr>
          <p:cNvSpPr>
            <a:spLocks noGrp="1"/>
          </p:cNvSpPr>
          <p:nvPr>
            <p:ph type="dt" sz="half" idx="15"/>
          </p:nvPr>
        </p:nvSpPr>
        <p:spPr/>
        <p:txBody>
          <a:bodyPr/>
          <a:lstStyle/>
          <a:p>
            <a:fld id="{65FFC8DD-7E87-3E47-9F40-9222235C5D65}" type="datetimeFigureOut">
              <a:rPr lang="en-DK" smtClean="0"/>
              <a:pPr/>
              <a:t>26/06/2025</a:t>
            </a:fld>
            <a:endParaRPr lang="en-DK" dirty="0"/>
          </a:p>
        </p:txBody>
      </p:sp>
      <p:sp>
        <p:nvSpPr>
          <p:cNvPr id="6" name="Footer Placeholder 5">
            <a:extLst>
              <a:ext uri="{FF2B5EF4-FFF2-40B4-BE49-F238E27FC236}">
                <a16:creationId xmlns:a16="http://schemas.microsoft.com/office/drawing/2014/main" id="{8A36C25C-2F78-1590-B750-CCFDEF0BB461}"/>
              </a:ext>
            </a:extLst>
          </p:cNvPr>
          <p:cNvSpPr>
            <a:spLocks noGrp="1"/>
          </p:cNvSpPr>
          <p:nvPr>
            <p:ph type="ftr" sz="quarter" idx="16"/>
          </p:nvPr>
        </p:nvSpPr>
        <p:spPr/>
        <p:txBody>
          <a:bodyPr/>
          <a:lstStyle/>
          <a:p>
            <a:endParaRPr lang="en-DK" dirty="0"/>
          </a:p>
        </p:txBody>
      </p:sp>
      <p:sp>
        <p:nvSpPr>
          <p:cNvPr id="9" name="Slide Number Placeholder 8">
            <a:extLst>
              <a:ext uri="{FF2B5EF4-FFF2-40B4-BE49-F238E27FC236}">
                <a16:creationId xmlns:a16="http://schemas.microsoft.com/office/drawing/2014/main" id="{BFCB83FF-2ADA-53D1-C05D-05B2ACC3DECF}"/>
              </a:ext>
            </a:extLst>
          </p:cNvPr>
          <p:cNvSpPr>
            <a:spLocks noGrp="1"/>
          </p:cNvSpPr>
          <p:nvPr>
            <p:ph type="sldNum" sz="quarter" idx="17"/>
          </p:nvPr>
        </p:nvSpPr>
        <p:spPr/>
        <p:txBody>
          <a:bodyPr/>
          <a:lstStyle/>
          <a:p>
            <a:fld id="{476A1796-5593-5349-A609-9F4B7AECCDC2}" type="slidenum">
              <a:rPr lang="en-DK" smtClean="0"/>
              <a:pPr/>
              <a:t>‹#›</a:t>
            </a:fld>
            <a:endParaRPr lang="en-DK" dirty="0"/>
          </a:p>
        </p:txBody>
      </p:sp>
      <p:sp>
        <p:nvSpPr>
          <p:cNvPr id="10" name="Text Placeholder 9">
            <a:extLst>
              <a:ext uri="{FF2B5EF4-FFF2-40B4-BE49-F238E27FC236}">
                <a16:creationId xmlns:a16="http://schemas.microsoft.com/office/drawing/2014/main" id="{D54CE6BF-C925-5971-8A10-47251A6A9989}"/>
              </a:ext>
            </a:extLst>
          </p:cNvPr>
          <p:cNvSpPr>
            <a:spLocks noGrp="1"/>
          </p:cNvSpPr>
          <p:nvPr>
            <p:ph type="body" sz="quarter" idx="18" hasCustomPrompt="1"/>
          </p:nvPr>
        </p:nvSpPr>
        <p:spPr>
          <a:xfrm>
            <a:off x="2109788" y="5327650"/>
            <a:ext cx="8640762" cy="2070100"/>
          </a:xfrm>
        </p:spPr>
        <p:txBody>
          <a:bodyPr anchor="b">
            <a:normAutofit/>
          </a:bodyPr>
          <a:lstStyle>
            <a:lvl1pPr>
              <a:lnSpc>
                <a:spcPct val="90000"/>
              </a:lnSpc>
              <a:defRPr sz="4800" b="1" i="0">
                <a:solidFill>
                  <a:schemeClr val="accent1"/>
                </a:solidFill>
                <a:latin typeface="Bitter SemiBold" pitchFamily="2" charset="77"/>
              </a:defRPr>
            </a:lvl1pPr>
            <a:lvl2pPr>
              <a:defRPr>
                <a:latin typeface="+mj-lt"/>
              </a:defRPr>
            </a:lvl2pPr>
            <a:lvl3pPr>
              <a:defRPr>
                <a:latin typeface="+mj-lt"/>
              </a:defRPr>
            </a:lvl3pPr>
            <a:lvl4pPr>
              <a:defRPr>
                <a:latin typeface="+mj-lt"/>
              </a:defRPr>
            </a:lvl4pPr>
            <a:lvl5pPr>
              <a:defRPr>
                <a:latin typeface="+mj-lt"/>
              </a:defRPr>
            </a:lvl5pPr>
          </a:lstStyle>
          <a:p>
            <a:pPr lvl="0"/>
            <a:r>
              <a:rPr lang="en-US" dirty="0"/>
              <a:t>Click here to add text for your presentation title</a:t>
            </a:r>
            <a:endParaRPr lang="en-DK" dirty="0"/>
          </a:p>
        </p:txBody>
      </p:sp>
      <p:pic>
        <p:nvPicPr>
          <p:cNvPr id="11" name="Picture 10" descr="Text, logo&#10;&#10;Description automatically generated">
            <a:extLst>
              <a:ext uri="{FF2B5EF4-FFF2-40B4-BE49-F238E27FC236}">
                <a16:creationId xmlns:a16="http://schemas.microsoft.com/office/drawing/2014/main" id="{8E1A8DD7-566C-720E-F3D7-96F62477D084}"/>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89371" y="817558"/>
            <a:ext cx="5741592" cy="2009557"/>
          </a:xfrm>
          <a:prstGeom prst="rect">
            <a:avLst/>
          </a:prstGeom>
        </p:spPr>
      </p:pic>
    </p:spTree>
    <p:custDataLst>
      <p:tags r:id="rId1"/>
    </p:custDataLst>
    <p:extLst>
      <p:ext uri="{BB962C8B-B14F-4D97-AF65-F5344CB8AC3E}">
        <p14:creationId xmlns:p14="http://schemas.microsoft.com/office/powerpoint/2010/main" val="42886611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Title 3">
    <p:spTree>
      <p:nvGrpSpPr>
        <p:cNvPr id="1" name=""/>
        <p:cNvGrpSpPr/>
        <p:nvPr/>
      </p:nvGrpSpPr>
      <p:grpSpPr>
        <a:xfrm>
          <a:off x="0" y="0"/>
          <a:ext cx="0" cy="0"/>
          <a:chOff x="0" y="0"/>
          <a:chExt cx="0" cy="0"/>
        </a:xfrm>
      </p:grpSpPr>
      <p:pic>
        <p:nvPicPr>
          <p:cNvPr id="62" name="Picture 61">
            <a:extLst>
              <a:ext uri="{FF2B5EF4-FFF2-40B4-BE49-F238E27FC236}">
                <a16:creationId xmlns:a16="http://schemas.microsoft.com/office/drawing/2014/main" id="{9E4D631C-F528-4017-A823-9E589D63CF5E}"/>
              </a:ext>
            </a:extLst>
          </p:cNvPr>
          <p:cNvPicPr>
            <a:picLocks noChangeAspect="1"/>
          </p:cNvPicPr>
          <p:nvPr userDrawn="1"/>
        </p:nvPicPr>
        <p:blipFill rotWithShape="1">
          <a:blip r:embed="rId3">
            <a:alphaModFix amt="60000"/>
          </a:blip>
          <a:srcRect l="11720" r="4004" b="724"/>
          <a:stretch/>
        </p:blipFill>
        <p:spPr>
          <a:xfrm>
            <a:off x="0" y="0"/>
            <a:ext cx="24382413" cy="13716000"/>
          </a:xfrm>
          <a:prstGeom prst="rect">
            <a:avLst/>
          </a:prstGeom>
        </p:spPr>
      </p:pic>
      <p:sp>
        <p:nvSpPr>
          <p:cNvPr id="11" name="Rectangle 10">
            <a:extLst>
              <a:ext uri="{FF2B5EF4-FFF2-40B4-BE49-F238E27FC236}">
                <a16:creationId xmlns:a16="http://schemas.microsoft.com/office/drawing/2014/main" id="{66406FCF-E2CF-4466-A3B6-A4E7281EC983}"/>
              </a:ext>
            </a:extLst>
          </p:cNvPr>
          <p:cNvSpPr/>
          <p:nvPr userDrawn="1"/>
        </p:nvSpPr>
        <p:spPr>
          <a:xfrm>
            <a:off x="12209462" y="5335958"/>
            <a:ext cx="11483975" cy="4143005"/>
          </a:xfrm>
          <a:prstGeom prst="rect">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Rubik" pitchFamily="2" charset="-79"/>
            </a:endParaRPr>
          </a:p>
        </p:txBody>
      </p:sp>
      <p:sp>
        <p:nvSpPr>
          <p:cNvPr id="2" name="Title 1">
            <a:extLst>
              <a:ext uri="{FF2B5EF4-FFF2-40B4-BE49-F238E27FC236}">
                <a16:creationId xmlns:a16="http://schemas.microsoft.com/office/drawing/2014/main" id="{89D95EB8-8670-42B0-B793-AA964729EFA1}"/>
              </a:ext>
            </a:extLst>
          </p:cNvPr>
          <p:cNvSpPr>
            <a:spLocks noGrp="1"/>
          </p:cNvSpPr>
          <p:nvPr userDrawn="1">
            <p:ph type="title" hasCustomPrompt="1"/>
          </p:nvPr>
        </p:nvSpPr>
        <p:spPr>
          <a:xfrm>
            <a:off x="12569449" y="5688489"/>
            <a:ext cx="10764000" cy="2339348"/>
          </a:xfrm>
          <a:prstGeom prst="rect">
            <a:avLst/>
          </a:prstGeom>
        </p:spPr>
        <p:txBody>
          <a:bodyPr wrap="square">
            <a:normAutofit/>
          </a:bodyPr>
          <a:lstStyle>
            <a:lvl1pPr>
              <a:defRPr lang="en-GB" sz="4800" b="1" i="0" cap="none">
                <a:solidFill>
                  <a:schemeClr val="bg1"/>
                </a:solidFill>
                <a:latin typeface="Bitter SemiBold" pitchFamily="2" charset="77"/>
                <a:ea typeface="Roboto Bold" panose="02000000000000000000" pitchFamily="2" charset="0"/>
                <a:cs typeface="+mn-cs"/>
              </a:defRPr>
            </a:lvl1pPr>
          </a:lstStyle>
          <a:p>
            <a:pPr marL="0" lvl="0"/>
            <a:r>
              <a:rPr lang="en-US" dirty="0"/>
              <a:t>Click here to add text for your presentation title</a:t>
            </a:r>
            <a:endParaRPr lang="en-GB" dirty="0"/>
          </a:p>
        </p:txBody>
      </p:sp>
      <p:sp>
        <p:nvSpPr>
          <p:cNvPr id="65" name="Text Placeholder 64">
            <a:extLst>
              <a:ext uri="{FF2B5EF4-FFF2-40B4-BE49-F238E27FC236}">
                <a16:creationId xmlns:a16="http://schemas.microsoft.com/office/drawing/2014/main" id="{EFE5FD6B-F392-4A63-A58F-5952EC6AE71B}"/>
              </a:ext>
            </a:extLst>
          </p:cNvPr>
          <p:cNvSpPr>
            <a:spLocks noGrp="1"/>
          </p:cNvSpPr>
          <p:nvPr>
            <p:ph type="body" sz="quarter" idx="14" hasCustomPrompt="1"/>
          </p:nvPr>
        </p:nvSpPr>
        <p:spPr>
          <a:xfrm>
            <a:off x="12569448" y="8503432"/>
            <a:ext cx="10763999" cy="503536"/>
          </a:xfrm>
          <a:prstGeom prst="rect">
            <a:avLst/>
          </a:prstGeom>
        </p:spPr>
        <p:txBody>
          <a:bodyPr vert="horz" wrap="square" lIns="360000" tIns="45720" rIns="91440" bIns="45720" rtlCol="0" anchor="ctr">
            <a:spAutoFit/>
          </a:bodyPr>
          <a:lstStyle>
            <a:lvl1pPr marL="0" indent="0" algn="r">
              <a:buNone/>
              <a:defRPr lang="en-US" sz="2000" b="1" i="0" smtClean="0">
                <a:solidFill>
                  <a:schemeClr val="bg1"/>
                </a:solidFill>
                <a:latin typeface="Rubik Medium" pitchFamily="2" charset="-79"/>
                <a:ea typeface="Roboto Bold" panose="02000000000000000000" pitchFamily="2" charset="0"/>
                <a:cs typeface="Rubik Medium" pitchFamily="2" charset="-79"/>
              </a:defRPr>
            </a:lvl1pPr>
            <a:lvl2pPr>
              <a:defRPr lang="en-US" sz="3600" smtClean="0">
                <a:solidFill>
                  <a:schemeClr val="tx1"/>
                </a:solidFill>
              </a:defRPr>
            </a:lvl2pPr>
            <a:lvl3pPr>
              <a:defRPr lang="en-US" sz="3600" smtClean="0">
                <a:solidFill>
                  <a:schemeClr val="tx1"/>
                </a:solidFill>
              </a:defRPr>
            </a:lvl3pPr>
            <a:lvl4pPr>
              <a:defRPr lang="en-US" sz="3600" smtClean="0">
                <a:solidFill>
                  <a:schemeClr val="tx1"/>
                </a:solidFill>
              </a:defRPr>
            </a:lvl4pPr>
            <a:lvl5pPr>
              <a:defRPr lang="en-GB" sz="3600">
                <a:solidFill>
                  <a:schemeClr val="tx1"/>
                </a:solidFill>
              </a:defRPr>
            </a:lvl5pPr>
          </a:lstStyle>
          <a:p>
            <a:pPr marL="0" lvl="0"/>
            <a:r>
              <a:rPr lang="en-US" dirty="0"/>
              <a:t>Click to add presenter’s name | Job title</a:t>
            </a:r>
          </a:p>
        </p:txBody>
      </p:sp>
      <p:sp>
        <p:nvSpPr>
          <p:cNvPr id="68" name="Picture Placeholder 67">
            <a:extLst>
              <a:ext uri="{FF2B5EF4-FFF2-40B4-BE49-F238E27FC236}">
                <a16:creationId xmlns:a16="http://schemas.microsoft.com/office/drawing/2014/main" id="{9DF9BE3C-CF79-406E-9DDB-390A497B4556}"/>
              </a:ext>
            </a:extLst>
          </p:cNvPr>
          <p:cNvSpPr>
            <a:spLocks noGrp="1"/>
          </p:cNvSpPr>
          <p:nvPr>
            <p:ph type="pic" sz="quarter" idx="15" hasCustomPrompt="1"/>
          </p:nvPr>
        </p:nvSpPr>
        <p:spPr>
          <a:xfrm>
            <a:off x="1435950" y="3257549"/>
            <a:ext cx="10044000" cy="8297863"/>
          </a:xfrm>
          <a:prstGeom prst="rect">
            <a:avLst/>
          </a:prstGeom>
          <a:solidFill>
            <a:schemeClr val="bg1">
              <a:lumMod val="95000"/>
            </a:schemeClr>
          </a:solidFill>
        </p:spPr>
        <p:txBody>
          <a:bodyPr lIns="72000" tIns="72000" rIns="72000" bIns="1188000" anchor="ctr" anchorCtr="0">
            <a:normAutofit/>
          </a:bodyPr>
          <a:lstStyle>
            <a:lvl1pPr marL="0" indent="0" algn="ctr">
              <a:buNone/>
              <a:defRPr sz="2400">
                <a:solidFill>
                  <a:schemeClr val="accent1"/>
                </a:solidFill>
              </a:defRPr>
            </a:lvl1pPr>
          </a:lstStyle>
          <a:p>
            <a:r>
              <a:rPr lang="en-US" dirty="0"/>
              <a:t>Click on the icon to add an image in this place-holder</a:t>
            </a:r>
            <a:endParaRPr lang="en-GB" dirty="0"/>
          </a:p>
        </p:txBody>
      </p:sp>
      <p:sp>
        <p:nvSpPr>
          <p:cNvPr id="70" name="Content Placeholder 69">
            <a:extLst>
              <a:ext uri="{FF2B5EF4-FFF2-40B4-BE49-F238E27FC236}">
                <a16:creationId xmlns:a16="http://schemas.microsoft.com/office/drawing/2014/main" id="{5FC0525E-1A23-41A6-BFCA-B43A5EEC6597}"/>
              </a:ext>
            </a:extLst>
          </p:cNvPr>
          <p:cNvSpPr>
            <a:spLocks noGrp="1"/>
          </p:cNvSpPr>
          <p:nvPr>
            <p:ph sz="quarter" idx="16" hasCustomPrompt="1"/>
          </p:nvPr>
        </p:nvSpPr>
        <p:spPr>
          <a:xfrm>
            <a:off x="2109788" y="2536825"/>
            <a:ext cx="355188" cy="1429534"/>
          </a:xfrm>
          <a:prstGeom prst="rect">
            <a:avLst/>
          </a:prstGeom>
          <a:solidFill>
            <a:srgbClr val="509F37">
              <a:alpha val="75000"/>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en-GB" sz="3600" b="0" i="0" dirty="0">
                <a:solidFill>
                  <a:schemeClr val="lt1"/>
                </a:solidFill>
                <a:latin typeface="Rubik" pitchFamily="2" charset="-79"/>
              </a:defRPr>
            </a:lvl1pPr>
          </a:lstStyle>
          <a:p>
            <a:pPr marL="0" lvl="0" algn="ctr"/>
            <a:r>
              <a:rPr lang="en-US" dirty="0"/>
              <a:t> </a:t>
            </a:r>
            <a:endParaRPr lang="en-GB" dirty="0"/>
          </a:p>
        </p:txBody>
      </p:sp>
      <p:pic>
        <p:nvPicPr>
          <p:cNvPr id="5" name="Picture 4" descr="Text, logo&#10;&#10;Description automatically generated">
            <a:extLst>
              <a:ext uri="{FF2B5EF4-FFF2-40B4-BE49-F238E27FC236}">
                <a16:creationId xmlns:a16="http://schemas.microsoft.com/office/drawing/2014/main" id="{28A991AA-89E6-CB2A-1E16-F799AB7E7845}"/>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7761690" y="2557192"/>
            <a:ext cx="5914285" cy="2070000"/>
          </a:xfrm>
          <a:prstGeom prst="rect">
            <a:avLst/>
          </a:prstGeom>
        </p:spPr>
      </p:pic>
      <p:sp>
        <p:nvSpPr>
          <p:cNvPr id="9" name="Date Placeholder 8">
            <a:extLst>
              <a:ext uri="{FF2B5EF4-FFF2-40B4-BE49-F238E27FC236}">
                <a16:creationId xmlns:a16="http://schemas.microsoft.com/office/drawing/2014/main" id="{659B5195-A7E2-792C-1F4F-52C2D9F769DC}"/>
              </a:ext>
            </a:extLst>
          </p:cNvPr>
          <p:cNvSpPr>
            <a:spLocks noGrp="1"/>
          </p:cNvSpPr>
          <p:nvPr>
            <p:ph type="dt" sz="half" idx="17"/>
          </p:nvPr>
        </p:nvSpPr>
        <p:spPr/>
        <p:txBody>
          <a:bodyPr/>
          <a:lstStyle/>
          <a:p>
            <a:fld id="{65FFC8DD-7E87-3E47-9F40-9222235C5D65}" type="datetimeFigureOut">
              <a:rPr lang="en-DK" smtClean="0"/>
              <a:pPr/>
              <a:t>26/06/2025</a:t>
            </a:fld>
            <a:endParaRPr lang="en-DK" dirty="0"/>
          </a:p>
        </p:txBody>
      </p:sp>
      <p:sp>
        <p:nvSpPr>
          <p:cNvPr id="10" name="Footer Placeholder 9">
            <a:extLst>
              <a:ext uri="{FF2B5EF4-FFF2-40B4-BE49-F238E27FC236}">
                <a16:creationId xmlns:a16="http://schemas.microsoft.com/office/drawing/2014/main" id="{631AFD51-488C-AAAA-3054-DF7557CF5F61}"/>
              </a:ext>
            </a:extLst>
          </p:cNvPr>
          <p:cNvSpPr>
            <a:spLocks noGrp="1"/>
          </p:cNvSpPr>
          <p:nvPr>
            <p:ph type="ftr" sz="quarter" idx="18"/>
          </p:nvPr>
        </p:nvSpPr>
        <p:spPr/>
        <p:txBody>
          <a:bodyPr/>
          <a:lstStyle/>
          <a:p>
            <a:endParaRPr lang="en-DK" dirty="0"/>
          </a:p>
        </p:txBody>
      </p:sp>
      <p:sp>
        <p:nvSpPr>
          <p:cNvPr id="12" name="Slide Number Placeholder 11">
            <a:extLst>
              <a:ext uri="{FF2B5EF4-FFF2-40B4-BE49-F238E27FC236}">
                <a16:creationId xmlns:a16="http://schemas.microsoft.com/office/drawing/2014/main" id="{2E8DF414-E7D0-EE02-C97A-194781F4C192}"/>
              </a:ext>
            </a:extLst>
          </p:cNvPr>
          <p:cNvSpPr>
            <a:spLocks noGrp="1"/>
          </p:cNvSpPr>
          <p:nvPr>
            <p:ph type="sldNum" sz="quarter" idx="19"/>
          </p:nvPr>
        </p:nvSpPr>
        <p:spPr/>
        <p:txBody>
          <a:bodyPr/>
          <a:lstStyle/>
          <a:p>
            <a:fld id="{476A1796-5593-5349-A609-9F4B7AECCDC2}" type="slidenum">
              <a:rPr lang="en-DK" smtClean="0"/>
              <a:pPr/>
              <a:t>‹#›</a:t>
            </a:fld>
            <a:endParaRPr lang="en-DK" dirty="0"/>
          </a:p>
        </p:txBody>
      </p:sp>
    </p:spTree>
    <p:custDataLst>
      <p:tags r:id="rId1"/>
    </p:custDataLst>
    <p:extLst>
      <p:ext uri="{BB962C8B-B14F-4D97-AF65-F5344CB8AC3E}">
        <p14:creationId xmlns:p14="http://schemas.microsoft.com/office/powerpoint/2010/main" val="185791188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Laptop vector light">
    <p:bg>
      <p:bgPr>
        <a:solidFill>
          <a:schemeClr val="bg1">
            <a:lumMod val="95000"/>
          </a:schemeClr>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A8DB658-170F-E749-BC6B-64188C0A9F63}"/>
              </a:ext>
            </a:extLst>
          </p:cNvPr>
          <p:cNvSpPr/>
          <p:nvPr userDrawn="1"/>
        </p:nvSpPr>
        <p:spPr>
          <a:xfrm>
            <a:off x="6430963" y="3252030"/>
            <a:ext cx="17951451" cy="8303377"/>
          </a:xfrm>
          <a:prstGeom prst="rect">
            <a:avLst/>
          </a:prstGeom>
          <a:solidFill>
            <a:schemeClr val="bg1">
              <a:lumMod val="8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b="0" i="0" dirty="0">
              <a:latin typeface="Bitter" pitchFamily="2" charset="77"/>
            </a:endParaRPr>
          </a:p>
        </p:txBody>
      </p:sp>
      <p:grpSp>
        <p:nvGrpSpPr>
          <p:cNvPr id="4" name="Group 3">
            <a:extLst>
              <a:ext uri="{FF2B5EF4-FFF2-40B4-BE49-F238E27FC236}">
                <a16:creationId xmlns:a16="http://schemas.microsoft.com/office/drawing/2014/main" id="{92841E4D-A42F-242D-2C7D-B64350AB82DE}"/>
              </a:ext>
            </a:extLst>
          </p:cNvPr>
          <p:cNvGrpSpPr/>
          <p:nvPr userDrawn="1"/>
        </p:nvGrpSpPr>
        <p:grpSpPr>
          <a:xfrm>
            <a:off x="9128264" y="4022157"/>
            <a:ext cx="11814642" cy="6722361"/>
            <a:chOff x="4041838" y="1447028"/>
            <a:chExt cx="7768282" cy="4465594"/>
          </a:xfrm>
        </p:grpSpPr>
        <p:sp>
          <p:nvSpPr>
            <p:cNvPr id="5" name="Freeform: Shape 10">
              <a:extLst>
                <a:ext uri="{FF2B5EF4-FFF2-40B4-BE49-F238E27FC236}">
                  <a16:creationId xmlns:a16="http://schemas.microsoft.com/office/drawing/2014/main" id="{804639EA-B6FF-3E1D-A63B-403E002D8611}"/>
                </a:ext>
              </a:extLst>
            </p:cNvPr>
            <p:cNvSpPr/>
            <p:nvPr/>
          </p:nvSpPr>
          <p:spPr>
            <a:xfrm>
              <a:off x="4754836" y="1447028"/>
              <a:ext cx="6341328" cy="4360427"/>
            </a:xfrm>
            <a:custGeom>
              <a:avLst/>
              <a:gdLst>
                <a:gd name="connsiteX0" fmla="*/ 7066271 w 7220884"/>
                <a:gd name="connsiteY0" fmla="*/ 4965229 h 4965228"/>
                <a:gd name="connsiteX1" fmla="*/ 137437 w 7220884"/>
                <a:gd name="connsiteY1" fmla="*/ 4965229 h 4965228"/>
                <a:gd name="connsiteX2" fmla="*/ 0 w 7220884"/>
                <a:gd name="connsiteY2" fmla="*/ 4827792 h 4965228"/>
                <a:gd name="connsiteX3" fmla="*/ 0 w 7220884"/>
                <a:gd name="connsiteY3" fmla="*/ 268109 h 4965228"/>
                <a:gd name="connsiteX4" fmla="*/ 268132 w 7220884"/>
                <a:gd name="connsiteY4" fmla="*/ 0 h 4965228"/>
                <a:gd name="connsiteX5" fmla="*/ 6959050 w 7220884"/>
                <a:gd name="connsiteY5" fmla="*/ 0 h 4965228"/>
                <a:gd name="connsiteX6" fmla="*/ 7220884 w 7220884"/>
                <a:gd name="connsiteY6" fmla="*/ 261835 h 4965228"/>
                <a:gd name="connsiteX7" fmla="*/ 7220884 w 7220884"/>
                <a:gd name="connsiteY7" fmla="*/ 4810615 h 4965228"/>
                <a:gd name="connsiteX8" fmla="*/ 7066271 w 7220884"/>
                <a:gd name="connsiteY8" fmla="*/ 4965229 h 4965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20884" h="4965228">
                  <a:moveTo>
                    <a:pt x="7066271" y="4965229"/>
                  </a:moveTo>
                  <a:lnTo>
                    <a:pt x="137437" y="4965229"/>
                  </a:lnTo>
                  <a:cubicBezTo>
                    <a:pt x="61543" y="4965229"/>
                    <a:pt x="0" y="4903708"/>
                    <a:pt x="0" y="4827792"/>
                  </a:cubicBezTo>
                  <a:lnTo>
                    <a:pt x="0" y="268109"/>
                  </a:lnTo>
                  <a:cubicBezTo>
                    <a:pt x="0" y="120037"/>
                    <a:pt x="120060" y="0"/>
                    <a:pt x="268132" y="0"/>
                  </a:cubicBezTo>
                  <a:lnTo>
                    <a:pt x="6959050" y="0"/>
                  </a:lnTo>
                  <a:cubicBezTo>
                    <a:pt x="7103651" y="0"/>
                    <a:pt x="7220884" y="117234"/>
                    <a:pt x="7220884" y="261835"/>
                  </a:cubicBezTo>
                  <a:lnTo>
                    <a:pt x="7220884" y="4810615"/>
                  </a:lnTo>
                  <a:cubicBezTo>
                    <a:pt x="7220862" y="4895987"/>
                    <a:pt x="7151643" y="4965229"/>
                    <a:pt x="7066271" y="4965229"/>
                  </a:cubicBezTo>
                  <a:close/>
                </a:path>
              </a:pathLst>
            </a:custGeom>
            <a:solidFill>
              <a:schemeClr val="tx1">
                <a:lumMod val="65000"/>
                <a:lumOff val="35000"/>
              </a:schemeClr>
            </a:solidFill>
            <a:ln w="2223" cap="flat">
              <a:noFill/>
              <a:prstDash val="solid"/>
              <a:miter/>
            </a:ln>
          </p:spPr>
          <p:txBody>
            <a:bodyPr rtlCol="0" anchor="ctr"/>
            <a:lstStyle/>
            <a:p>
              <a:endParaRPr lang="en-GB" sz="7200" b="0" i="0" dirty="0">
                <a:latin typeface="Bitter" pitchFamily="2" charset="77"/>
              </a:endParaRPr>
            </a:p>
          </p:txBody>
        </p:sp>
        <p:sp>
          <p:nvSpPr>
            <p:cNvPr id="9" name="Freeform: Shape 11">
              <a:extLst>
                <a:ext uri="{FF2B5EF4-FFF2-40B4-BE49-F238E27FC236}">
                  <a16:creationId xmlns:a16="http://schemas.microsoft.com/office/drawing/2014/main" id="{B3D7ACFB-4B96-D24A-5714-957F9ADACECD}"/>
                </a:ext>
              </a:extLst>
            </p:cNvPr>
            <p:cNvSpPr/>
            <p:nvPr/>
          </p:nvSpPr>
          <p:spPr>
            <a:xfrm>
              <a:off x="4774415" y="1468795"/>
              <a:ext cx="6294296" cy="4338660"/>
            </a:xfrm>
            <a:custGeom>
              <a:avLst/>
              <a:gdLst>
                <a:gd name="connsiteX0" fmla="*/ 7013650 w 7167328"/>
                <a:gd name="connsiteY0" fmla="*/ 4940442 h 4940442"/>
                <a:gd name="connsiteX1" fmla="*/ 136569 w 7167328"/>
                <a:gd name="connsiteY1" fmla="*/ 4940442 h 4940442"/>
                <a:gd name="connsiteX2" fmla="*/ 0 w 7167328"/>
                <a:gd name="connsiteY2" fmla="*/ 4803873 h 4940442"/>
                <a:gd name="connsiteX3" fmla="*/ 0 w 7167328"/>
                <a:gd name="connsiteY3" fmla="*/ 231464 h 4940442"/>
                <a:gd name="connsiteX4" fmla="*/ 231464 w 7167328"/>
                <a:gd name="connsiteY4" fmla="*/ 0 h 4940442"/>
                <a:gd name="connsiteX5" fmla="*/ 6935865 w 7167328"/>
                <a:gd name="connsiteY5" fmla="*/ 0 h 4940442"/>
                <a:gd name="connsiteX6" fmla="*/ 7167329 w 7167328"/>
                <a:gd name="connsiteY6" fmla="*/ 231464 h 4940442"/>
                <a:gd name="connsiteX7" fmla="*/ 7167329 w 7167328"/>
                <a:gd name="connsiteY7" fmla="*/ 4786786 h 4940442"/>
                <a:gd name="connsiteX8" fmla="*/ 7013650 w 7167328"/>
                <a:gd name="connsiteY8" fmla="*/ 4940442 h 4940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67328" h="4940442">
                  <a:moveTo>
                    <a:pt x="7013650" y="4940442"/>
                  </a:moveTo>
                  <a:lnTo>
                    <a:pt x="136569" y="4940442"/>
                  </a:lnTo>
                  <a:cubicBezTo>
                    <a:pt x="61142" y="4940442"/>
                    <a:pt x="0" y="4879300"/>
                    <a:pt x="0" y="4803873"/>
                  </a:cubicBezTo>
                  <a:lnTo>
                    <a:pt x="0" y="231464"/>
                  </a:lnTo>
                  <a:cubicBezTo>
                    <a:pt x="0" y="103639"/>
                    <a:pt x="103617" y="0"/>
                    <a:pt x="231464" y="0"/>
                  </a:cubicBezTo>
                  <a:lnTo>
                    <a:pt x="6935865" y="0"/>
                  </a:lnTo>
                  <a:cubicBezTo>
                    <a:pt x="7063690" y="0"/>
                    <a:pt x="7167329" y="103617"/>
                    <a:pt x="7167329" y="231464"/>
                  </a:cubicBezTo>
                  <a:lnTo>
                    <a:pt x="7167329" y="4786786"/>
                  </a:lnTo>
                  <a:cubicBezTo>
                    <a:pt x="7167307" y="4871646"/>
                    <a:pt x="7098511" y="4940442"/>
                    <a:pt x="7013650" y="4940442"/>
                  </a:cubicBezTo>
                  <a:close/>
                </a:path>
              </a:pathLst>
            </a:custGeom>
            <a:solidFill>
              <a:schemeClr val="bg1">
                <a:lumMod val="75000"/>
              </a:schemeClr>
            </a:solidFill>
            <a:ln w="2223" cap="flat">
              <a:noFill/>
              <a:prstDash val="solid"/>
              <a:miter/>
            </a:ln>
          </p:spPr>
          <p:txBody>
            <a:bodyPr rtlCol="0" anchor="ctr"/>
            <a:lstStyle/>
            <a:p>
              <a:endParaRPr lang="en-GB" sz="7200" b="0" i="0" dirty="0">
                <a:latin typeface="Bitter" pitchFamily="2" charset="77"/>
              </a:endParaRPr>
            </a:p>
          </p:txBody>
        </p:sp>
        <p:sp>
          <p:nvSpPr>
            <p:cNvPr id="10" name="Freeform: Shape 12">
              <a:extLst>
                <a:ext uri="{FF2B5EF4-FFF2-40B4-BE49-F238E27FC236}">
                  <a16:creationId xmlns:a16="http://schemas.microsoft.com/office/drawing/2014/main" id="{B8DB72DC-9235-A1C7-358D-D55552BF6EFC}"/>
                </a:ext>
              </a:extLst>
            </p:cNvPr>
            <p:cNvSpPr/>
            <p:nvPr/>
          </p:nvSpPr>
          <p:spPr>
            <a:xfrm>
              <a:off x="4805697" y="1506037"/>
              <a:ext cx="6231711" cy="4077260"/>
            </a:xfrm>
            <a:custGeom>
              <a:avLst/>
              <a:gdLst>
                <a:gd name="connsiteX0" fmla="*/ 7096063 w 7096062"/>
                <a:gd name="connsiteY0" fmla="*/ 4642786 h 4642785"/>
                <a:gd name="connsiteX1" fmla="*/ 0 w 7096062"/>
                <a:gd name="connsiteY1" fmla="*/ 4642786 h 4642785"/>
                <a:gd name="connsiteX2" fmla="*/ 0 w 7096062"/>
                <a:gd name="connsiteY2" fmla="*/ 190769 h 4642785"/>
                <a:gd name="connsiteX3" fmla="*/ 190769 w 7096062"/>
                <a:gd name="connsiteY3" fmla="*/ 0 h 4642785"/>
                <a:gd name="connsiteX4" fmla="*/ 6905272 w 7096062"/>
                <a:gd name="connsiteY4" fmla="*/ 0 h 4642785"/>
                <a:gd name="connsiteX5" fmla="*/ 7096041 w 7096062"/>
                <a:gd name="connsiteY5" fmla="*/ 190769 h 4642785"/>
                <a:gd name="connsiteX6" fmla="*/ 7096041 w 7096062"/>
                <a:gd name="connsiteY6" fmla="*/ 4642786 h 4642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96062" h="4642785">
                  <a:moveTo>
                    <a:pt x="7096063" y="4642786"/>
                  </a:moveTo>
                  <a:lnTo>
                    <a:pt x="0" y="4642786"/>
                  </a:lnTo>
                  <a:lnTo>
                    <a:pt x="0" y="190769"/>
                  </a:lnTo>
                  <a:cubicBezTo>
                    <a:pt x="0" y="85417"/>
                    <a:pt x="85417" y="0"/>
                    <a:pt x="190769" y="0"/>
                  </a:cubicBezTo>
                  <a:lnTo>
                    <a:pt x="6905272" y="0"/>
                  </a:lnTo>
                  <a:cubicBezTo>
                    <a:pt x="7010624" y="0"/>
                    <a:pt x="7096041" y="85417"/>
                    <a:pt x="7096041" y="190769"/>
                  </a:cubicBezTo>
                  <a:lnTo>
                    <a:pt x="7096041" y="4642786"/>
                  </a:lnTo>
                  <a:close/>
                </a:path>
              </a:pathLst>
            </a:custGeom>
            <a:solidFill>
              <a:schemeClr val="accent6"/>
            </a:solidFill>
            <a:ln w="508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GB" sz="7200" b="0" i="0" dirty="0">
                <a:latin typeface="Bitter" pitchFamily="2" charset="77"/>
              </a:endParaRPr>
            </a:p>
          </p:txBody>
        </p:sp>
        <p:sp>
          <p:nvSpPr>
            <p:cNvPr id="19" name="Freeform: Shape 13">
              <a:extLst>
                <a:ext uri="{FF2B5EF4-FFF2-40B4-BE49-F238E27FC236}">
                  <a16:creationId xmlns:a16="http://schemas.microsoft.com/office/drawing/2014/main" id="{EE432E09-74DA-8BEE-6413-ABB050663ADF}"/>
                </a:ext>
              </a:extLst>
            </p:cNvPr>
            <p:cNvSpPr/>
            <p:nvPr/>
          </p:nvSpPr>
          <p:spPr>
            <a:xfrm>
              <a:off x="4041838" y="5763676"/>
              <a:ext cx="7768263" cy="45448"/>
            </a:xfrm>
            <a:custGeom>
              <a:avLst/>
              <a:gdLst>
                <a:gd name="connsiteX0" fmla="*/ 0 w 8845737"/>
                <a:gd name="connsiteY0" fmla="*/ 0 h 51752"/>
                <a:gd name="connsiteX1" fmla="*/ 8845737 w 8845737"/>
                <a:gd name="connsiteY1" fmla="*/ 0 h 51752"/>
                <a:gd name="connsiteX2" fmla="*/ 8845737 w 8845737"/>
                <a:gd name="connsiteY2" fmla="*/ 51753 h 51752"/>
                <a:gd name="connsiteX3" fmla="*/ 0 w 8845737"/>
                <a:gd name="connsiteY3" fmla="*/ 51753 h 51752"/>
              </a:gdLst>
              <a:ahLst/>
              <a:cxnLst>
                <a:cxn ang="0">
                  <a:pos x="connsiteX0" y="connsiteY0"/>
                </a:cxn>
                <a:cxn ang="0">
                  <a:pos x="connsiteX1" y="connsiteY1"/>
                </a:cxn>
                <a:cxn ang="0">
                  <a:pos x="connsiteX2" y="connsiteY2"/>
                </a:cxn>
                <a:cxn ang="0">
                  <a:pos x="connsiteX3" y="connsiteY3"/>
                </a:cxn>
              </a:cxnLst>
              <a:rect l="l" t="t" r="r" b="b"/>
              <a:pathLst>
                <a:path w="8845737" h="51752">
                  <a:moveTo>
                    <a:pt x="0" y="0"/>
                  </a:moveTo>
                  <a:lnTo>
                    <a:pt x="8845737" y="0"/>
                  </a:lnTo>
                  <a:lnTo>
                    <a:pt x="8845737" y="51753"/>
                  </a:lnTo>
                  <a:lnTo>
                    <a:pt x="0" y="51753"/>
                  </a:lnTo>
                  <a:close/>
                </a:path>
              </a:pathLst>
            </a:custGeom>
            <a:solidFill>
              <a:schemeClr val="bg1">
                <a:lumMod val="95000"/>
              </a:schemeClr>
            </a:solidFill>
            <a:ln w="2223" cap="flat">
              <a:noFill/>
              <a:prstDash val="solid"/>
              <a:miter/>
            </a:ln>
          </p:spPr>
          <p:txBody>
            <a:bodyPr rtlCol="0" anchor="ctr"/>
            <a:lstStyle/>
            <a:p>
              <a:endParaRPr lang="en-GB" sz="7200" b="0" i="0" dirty="0">
                <a:latin typeface="Bitter" pitchFamily="2" charset="77"/>
              </a:endParaRPr>
            </a:p>
          </p:txBody>
        </p:sp>
        <p:sp>
          <p:nvSpPr>
            <p:cNvPr id="23" name="Freeform: Shape 14">
              <a:extLst>
                <a:ext uri="{FF2B5EF4-FFF2-40B4-BE49-F238E27FC236}">
                  <a16:creationId xmlns:a16="http://schemas.microsoft.com/office/drawing/2014/main" id="{E1D119C1-6317-17D8-E819-208E09462522}"/>
                </a:ext>
              </a:extLst>
            </p:cNvPr>
            <p:cNvSpPr/>
            <p:nvPr/>
          </p:nvSpPr>
          <p:spPr>
            <a:xfrm>
              <a:off x="4041838" y="5798915"/>
              <a:ext cx="7768282" cy="113707"/>
            </a:xfrm>
            <a:custGeom>
              <a:avLst/>
              <a:gdLst>
                <a:gd name="connsiteX0" fmla="*/ 0 w 8845759"/>
                <a:gd name="connsiteY0" fmla="*/ 0 h 129478"/>
                <a:gd name="connsiteX1" fmla="*/ 1325506 w 8845759"/>
                <a:gd name="connsiteY1" fmla="*/ 126156 h 129478"/>
                <a:gd name="connsiteX2" fmla="*/ 7494378 w 8845759"/>
                <a:gd name="connsiteY2" fmla="*/ 129026 h 129478"/>
                <a:gd name="connsiteX3" fmla="*/ 8845760 w 8845759"/>
                <a:gd name="connsiteY3" fmla="*/ 0 h 129478"/>
                <a:gd name="connsiteX4" fmla="*/ 0 w 8845759"/>
                <a:gd name="connsiteY4" fmla="*/ 0 h 129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45759" h="129478">
                  <a:moveTo>
                    <a:pt x="0" y="0"/>
                  </a:moveTo>
                  <a:cubicBezTo>
                    <a:pt x="0" y="0"/>
                    <a:pt x="211328" y="124710"/>
                    <a:pt x="1325506" y="126156"/>
                  </a:cubicBezTo>
                  <a:lnTo>
                    <a:pt x="7494378" y="129026"/>
                  </a:lnTo>
                  <a:cubicBezTo>
                    <a:pt x="7494378" y="129026"/>
                    <a:pt x="8509344" y="144112"/>
                    <a:pt x="8845760" y="0"/>
                  </a:cubicBezTo>
                  <a:lnTo>
                    <a:pt x="0" y="0"/>
                  </a:lnTo>
                  <a:close/>
                </a:path>
              </a:pathLst>
            </a:custGeom>
            <a:solidFill>
              <a:schemeClr val="tx1">
                <a:lumMod val="50000"/>
                <a:lumOff val="50000"/>
              </a:schemeClr>
            </a:solidFill>
            <a:ln w="222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GB" sz="7200" b="0" i="0" dirty="0">
                <a:latin typeface="Bitter" pitchFamily="2" charset="77"/>
              </a:endParaRPr>
            </a:p>
          </p:txBody>
        </p:sp>
        <p:sp>
          <p:nvSpPr>
            <p:cNvPr id="25" name="Freeform: Shape 15">
              <a:extLst>
                <a:ext uri="{FF2B5EF4-FFF2-40B4-BE49-F238E27FC236}">
                  <a16:creationId xmlns:a16="http://schemas.microsoft.com/office/drawing/2014/main" id="{8357D16E-60D8-9AA4-80A2-511429091C47}"/>
                </a:ext>
              </a:extLst>
            </p:cNvPr>
            <p:cNvSpPr/>
            <p:nvPr/>
          </p:nvSpPr>
          <p:spPr>
            <a:xfrm>
              <a:off x="7188038" y="5763959"/>
              <a:ext cx="1478402" cy="62800"/>
            </a:xfrm>
            <a:custGeom>
              <a:avLst/>
              <a:gdLst>
                <a:gd name="connsiteX0" fmla="*/ 1643120 w 1683459"/>
                <a:gd name="connsiteY0" fmla="*/ 71511 h 71510"/>
                <a:gd name="connsiteX1" fmla="*/ 40339 w 1683459"/>
                <a:gd name="connsiteY1" fmla="*/ 71511 h 71510"/>
                <a:gd name="connsiteX2" fmla="*/ 0 w 1683459"/>
                <a:gd name="connsiteY2" fmla="*/ 31172 h 71510"/>
                <a:gd name="connsiteX3" fmla="*/ 0 w 1683459"/>
                <a:gd name="connsiteY3" fmla="*/ 0 h 71510"/>
                <a:gd name="connsiteX4" fmla="*/ 1683459 w 1683459"/>
                <a:gd name="connsiteY4" fmla="*/ 0 h 71510"/>
                <a:gd name="connsiteX5" fmla="*/ 1683459 w 1683459"/>
                <a:gd name="connsiteY5" fmla="*/ 31172 h 71510"/>
                <a:gd name="connsiteX6" fmla="*/ 1643120 w 1683459"/>
                <a:gd name="connsiteY6" fmla="*/ 71511 h 71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3459" h="71510">
                  <a:moveTo>
                    <a:pt x="1643120" y="71511"/>
                  </a:moveTo>
                  <a:lnTo>
                    <a:pt x="40339" y="71511"/>
                  </a:lnTo>
                  <a:cubicBezTo>
                    <a:pt x="18067" y="71511"/>
                    <a:pt x="0" y="53444"/>
                    <a:pt x="0" y="31172"/>
                  </a:cubicBezTo>
                  <a:lnTo>
                    <a:pt x="0" y="0"/>
                  </a:lnTo>
                  <a:lnTo>
                    <a:pt x="1683459" y="0"/>
                  </a:lnTo>
                  <a:lnTo>
                    <a:pt x="1683459" y="31172"/>
                  </a:lnTo>
                  <a:cubicBezTo>
                    <a:pt x="1683459" y="53444"/>
                    <a:pt x="1665392" y="71511"/>
                    <a:pt x="1643120" y="71511"/>
                  </a:cubicBezTo>
                  <a:close/>
                </a:path>
              </a:pathLst>
            </a:custGeom>
            <a:solidFill>
              <a:schemeClr val="bg1"/>
            </a:solidFill>
            <a:ln w="2223" cap="flat">
              <a:noFill/>
              <a:prstDash val="solid"/>
              <a:miter/>
            </a:ln>
          </p:spPr>
          <p:txBody>
            <a:bodyPr rtlCol="0" anchor="ctr"/>
            <a:lstStyle/>
            <a:p>
              <a:endParaRPr lang="en-GB" sz="7200" b="0" i="0" dirty="0">
                <a:latin typeface="Bitter" pitchFamily="2" charset="77"/>
              </a:endParaRPr>
            </a:p>
          </p:txBody>
        </p:sp>
        <p:sp>
          <p:nvSpPr>
            <p:cNvPr id="26" name="Freeform: Shape 16">
              <a:extLst>
                <a:ext uri="{FF2B5EF4-FFF2-40B4-BE49-F238E27FC236}">
                  <a16:creationId xmlns:a16="http://schemas.microsoft.com/office/drawing/2014/main" id="{A566EF6C-9C4C-48DE-2C87-3F455245F72B}"/>
                </a:ext>
              </a:extLst>
            </p:cNvPr>
            <p:cNvSpPr/>
            <p:nvPr/>
          </p:nvSpPr>
          <p:spPr>
            <a:xfrm>
              <a:off x="6939319" y="5854799"/>
              <a:ext cx="53030" cy="24619"/>
            </a:xfrm>
            <a:custGeom>
              <a:avLst/>
              <a:gdLst>
                <a:gd name="connsiteX0" fmla="*/ 0 w 60385"/>
                <a:gd name="connsiteY0" fmla="*/ 0 h 28034"/>
                <a:gd name="connsiteX1" fmla="*/ 60386 w 60385"/>
                <a:gd name="connsiteY1" fmla="*/ 0 h 28034"/>
                <a:gd name="connsiteX2" fmla="*/ 60386 w 60385"/>
                <a:gd name="connsiteY2" fmla="*/ 28035 h 28034"/>
                <a:gd name="connsiteX3" fmla="*/ 0 w 60385"/>
                <a:gd name="connsiteY3" fmla="*/ 28035 h 28034"/>
              </a:gdLst>
              <a:ahLst/>
              <a:cxnLst>
                <a:cxn ang="0">
                  <a:pos x="connsiteX0" y="connsiteY0"/>
                </a:cxn>
                <a:cxn ang="0">
                  <a:pos x="connsiteX1" y="connsiteY1"/>
                </a:cxn>
                <a:cxn ang="0">
                  <a:pos x="connsiteX2" y="connsiteY2"/>
                </a:cxn>
                <a:cxn ang="0">
                  <a:pos x="connsiteX3" y="connsiteY3"/>
                </a:cxn>
              </a:cxnLst>
              <a:rect l="l" t="t" r="r" b="b"/>
              <a:pathLst>
                <a:path w="60385" h="28034">
                  <a:moveTo>
                    <a:pt x="0" y="0"/>
                  </a:moveTo>
                  <a:lnTo>
                    <a:pt x="60386" y="0"/>
                  </a:lnTo>
                  <a:lnTo>
                    <a:pt x="60386" y="28035"/>
                  </a:lnTo>
                  <a:lnTo>
                    <a:pt x="0" y="28035"/>
                  </a:lnTo>
                  <a:close/>
                </a:path>
              </a:pathLst>
            </a:custGeom>
            <a:solidFill>
              <a:srgbClr val="808080"/>
            </a:solidFill>
            <a:ln w="2223" cap="flat">
              <a:noFill/>
              <a:prstDash val="solid"/>
              <a:miter/>
            </a:ln>
          </p:spPr>
          <p:txBody>
            <a:bodyPr rtlCol="0" anchor="ctr"/>
            <a:lstStyle/>
            <a:p>
              <a:endParaRPr lang="en-GB" sz="7200" b="0" i="0" dirty="0">
                <a:latin typeface="Bitter" pitchFamily="2" charset="77"/>
              </a:endParaRPr>
            </a:p>
          </p:txBody>
        </p:sp>
        <p:sp>
          <p:nvSpPr>
            <p:cNvPr id="27" name="Freeform: Shape 17">
              <a:extLst>
                <a:ext uri="{FF2B5EF4-FFF2-40B4-BE49-F238E27FC236}">
                  <a16:creationId xmlns:a16="http://schemas.microsoft.com/office/drawing/2014/main" id="{E3EB25D0-2BF7-2B77-87E3-9AB5EA7910EA}"/>
                </a:ext>
              </a:extLst>
            </p:cNvPr>
            <p:cNvSpPr/>
            <p:nvPr/>
          </p:nvSpPr>
          <p:spPr>
            <a:xfrm>
              <a:off x="8848236" y="5854799"/>
              <a:ext cx="53030" cy="24619"/>
            </a:xfrm>
            <a:custGeom>
              <a:avLst/>
              <a:gdLst>
                <a:gd name="connsiteX0" fmla="*/ 0 w 60385"/>
                <a:gd name="connsiteY0" fmla="*/ 0 h 28034"/>
                <a:gd name="connsiteX1" fmla="*/ 60386 w 60385"/>
                <a:gd name="connsiteY1" fmla="*/ 0 h 28034"/>
                <a:gd name="connsiteX2" fmla="*/ 60386 w 60385"/>
                <a:gd name="connsiteY2" fmla="*/ 28035 h 28034"/>
                <a:gd name="connsiteX3" fmla="*/ 0 w 60385"/>
                <a:gd name="connsiteY3" fmla="*/ 28035 h 28034"/>
              </a:gdLst>
              <a:ahLst/>
              <a:cxnLst>
                <a:cxn ang="0">
                  <a:pos x="connsiteX0" y="connsiteY0"/>
                </a:cxn>
                <a:cxn ang="0">
                  <a:pos x="connsiteX1" y="connsiteY1"/>
                </a:cxn>
                <a:cxn ang="0">
                  <a:pos x="connsiteX2" y="connsiteY2"/>
                </a:cxn>
                <a:cxn ang="0">
                  <a:pos x="connsiteX3" y="connsiteY3"/>
                </a:cxn>
              </a:cxnLst>
              <a:rect l="l" t="t" r="r" b="b"/>
              <a:pathLst>
                <a:path w="60385" h="28034">
                  <a:moveTo>
                    <a:pt x="0" y="0"/>
                  </a:moveTo>
                  <a:lnTo>
                    <a:pt x="60386" y="0"/>
                  </a:lnTo>
                  <a:lnTo>
                    <a:pt x="60386" y="28035"/>
                  </a:lnTo>
                  <a:lnTo>
                    <a:pt x="0" y="28035"/>
                  </a:lnTo>
                  <a:close/>
                </a:path>
              </a:pathLst>
            </a:custGeom>
            <a:solidFill>
              <a:srgbClr val="808080"/>
            </a:solidFill>
            <a:ln w="2223" cap="flat">
              <a:noFill/>
              <a:prstDash val="solid"/>
              <a:miter/>
            </a:ln>
          </p:spPr>
          <p:txBody>
            <a:bodyPr rtlCol="0" anchor="ctr"/>
            <a:lstStyle/>
            <a:p>
              <a:endParaRPr lang="en-GB" sz="7200" b="0" i="0" dirty="0">
                <a:latin typeface="Bitter" pitchFamily="2" charset="77"/>
              </a:endParaRPr>
            </a:p>
          </p:txBody>
        </p:sp>
      </p:grpSp>
      <p:sp>
        <p:nvSpPr>
          <p:cNvPr id="28" name="Picture Placeholder 19">
            <a:extLst>
              <a:ext uri="{FF2B5EF4-FFF2-40B4-BE49-F238E27FC236}">
                <a16:creationId xmlns:a16="http://schemas.microsoft.com/office/drawing/2014/main" id="{0D2C5883-33D8-5127-5DB3-D353A884BD0E}"/>
              </a:ext>
            </a:extLst>
          </p:cNvPr>
          <p:cNvSpPr>
            <a:spLocks noGrp="1"/>
          </p:cNvSpPr>
          <p:nvPr>
            <p:ph type="pic" sz="quarter" idx="13" hasCustomPrompt="1"/>
          </p:nvPr>
        </p:nvSpPr>
        <p:spPr>
          <a:xfrm>
            <a:off x="10290005" y="4087482"/>
            <a:ext cx="9477698" cy="6161282"/>
          </a:xfrm>
          <a:prstGeom prst="round2SameRect">
            <a:avLst>
              <a:gd name="adj1" fmla="val 4344"/>
              <a:gd name="adj2" fmla="val 0"/>
            </a:avLst>
          </a:prstGeom>
          <a:solidFill>
            <a:schemeClr val="bg1"/>
          </a:solidFill>
        </p:spPr>
        <p:txBody>
          <a:bodyPr bIns="576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2400">
                <a:solidFill>
                  <a:schemeClr val="accent1">
                    <a:lumMod val="40000"/>
                    <a:lumOff val="60000"/>
                  </a:schemeClr>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sp>
        <p:nvSpPr>
          <p:cNvPr id="29" name="Rectangle 28">
            <a:extLst>
              <a:ext uri="{FF2B5EF4-FFF2-40B4-BE49-F238E27FC236}">
                <a16:creationId xmlns:a16="http://schemas.microsoft.com/office/drawing/2014/main" id="{D1623CFD-093B-E0CB-1343-4F74D9CE229B}"/>
              </a:ext>
            </a:extLst>
          </p:cNvPr>
          <p:cNvSpPr/>
          <p:nvPr userDrawn="1"/>
        </p:nvSpPr>
        <p:spPr>
          <a:xfrm>
            <a:off x="0" y="3257550"/>
            <a:ext cx="6433299" cy="8297863"/>
          </a:xfrm>
          <a:prstGeom prst="rect">
            <a:avLst/>
          </a:prstGeom>
          <a:solidFill>
            <a:schemeClr val="bg1"/>
          </a:solidFill>
          <a:ln w="25400">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ormAutofit/>
          </a:bodyPr>
          <a:lstStyle/>
          <a:p>
            <a:pPr algn="ctr"/>
            <a:endParaRPr lang="en-DK" sz="1600" b="0" i="0" dirty="0">
              <a:solidFill>
                <a:schemeClr val="bg1"/>
              </a:solidFill>
              <a:latin typeface="Rubik" pitchFamily="2" charset="-79"/>
            </a:endParaRPr>
          </a:p>
        </p:txBody>
      </p:sp>
      <p:sp>
        <p:nvSpPr>
          <p:cNvPr id="31" name="Text Placeholder 17">
            <a:extLst>
              <a:ext uri="{FF2B5EF4-FFF2-40B4-BE49-F238E27FC236}">
                <a16:creationId xmlns:a16="http://schemas.microsoft.com/office/drawing/2014/main" id="{B76918F5-9385-DE67-C2B4-E2C35235EAD3}"/>
              </a:ext>
            </a:extLst>
          </p:cNvPr>
          <p:cNvSpPr>
            <a:spLocks noGrp="1"/>
          </p:cNvSpPr>
          <p:nvPr>
            <p:ph type="body" sz="quarter" idx="14" hasCustomPrompt="1"/>
          </p:nvPr>
        </p:nvSpPr>
        <p:spPr>
          <a:xfrm>
            <a:off x="706437" y="7956770"/>
            <a:ext cx="5004662" cy="2073275"/>
          </a:xfrm>
        </p:spPr>
        <p:txBody>
          <a:bodyPr lIns="0">
            <a:normAutofit/>
          </a:bodyPr>
          <a:lstStyle>
            <a:lvl1pPr marL="0" indent="0" algn="ctr">
              <a:lnSpc>
                <a:spcPct val="150000"/>
              </a:lnSpc>
              <a:spcBef>
                <a:spcPts val="0"/>
              </a:spcBef>
              <a:spcAft>
                <a:spcPts val="0"/>
              </a:spcAft>
              <a:buNone/>
              <a:defRPr sz="2400">
                <a:solidFill>
                  <a:schemeClr val="tx1">
                    <a:lumMod val="75000"/>
                    <a:lumOff val="25000"/>
                  </a:schemeClr>
                </a:solidFill>
              </a:defRPr>
            </a:lvl1pPr>
            <a:lvl2pPr marL="914354" indent="0" algn="ctr">
              <a:buNone/>
              <a:defRPr>
                <a:solidFill>
                  <a:schemeClr val="bg1"/>
                </a:solidFill>
              </a:defRPr>
            </a:lvl2pPr>
            <a:lvl3pPr marL="1828709" indent="0" algn="ctr">
              <a:buNone/>
              <a:defRPr>
                <a:solidFill>
                  <a:schemeClr val="bg1"/>
                </a:solidFill>
              </a:defRPr>
            </a:lvl3pPr>
            <a:lvl4pPr marL="2743063" indent="0" algn="ctr">
              <a:buNone/>
              <a:defRPr>
                <a:solidFill>
                  <a:schemeClr val="bg1"/>
                </a:solidFill>
              </a:defRPr>
            </a:lvl4pPr>
            <a:lvl5pPr marL="3657417" indent="0" algn="ctr">
              <a:buNone/>
              <a:defRPr>
                <a:solidFill>
                  <a:schemeClr val="bg1"/>
                </a:solidFill>
              </a:defRPr>
            </a:lvl5pPr>
          </a:lstStyle>
          <a:p>
            <a:pPr lvl="0"/>
            <a:r>
              <a:rPr lang="en-US" dirty="0"/>
              <a:t>Add text</a:t>
            </a:r>
            <a:endParaRPr lang="en-GB" dirty="0"/>
          </a:p>
        </p:txBody>
      </p:sp>
      <p:sp>
        <p:nvSpPr>
          <p:cNvPr id="38" name="Title 1">
            <a:extLst>
              <a:ext uri="{FF2B5EF4-FFF2-40B4-BE49-F238E27FC236}">
                <a16:creationId xmlns:a16="http://schemas.microsoft.com/office/drawing/2014/main" id="{7BDFDF52-92AB-9057-6168-397A9CC23251}"/>
              </a:ext>
            </a:extLst>
          </p:cNvPr>
          <p:cNvSpPr>
            <a:spLocks noGrp="1"/>
          </p:cNvSpPr>
          <p:nvPr>
            <p:ph type="title" hasCustomPrompt="1"/>
          </p:nvPr>
        </p:nvSpPr>
        <p:spPr>
          <a:xfrm>
            <a:off x="706438" y="1096963"/>
            <a:ext cx="22969536" cy="1439862"/>
          </a:xfrm>
        </p:spPr>
        <p:txBody>
          <a:bodyPr/>
          <a:lstStyle>
            <a:lvl1pPr>
              <a:defRPr>
                <a:solidFill>
                  <a:schemeClr val="tx2"/>
                </a:solidFill>
              </a:defRPr>
            </a:lvl1pPr>
          </a:lstStyle>
          <a:p>
            <a:r>
              <a:rPr lang="en-US" dirty="0"/>
              <a:t>Enter title</a:t>
            </a:r>
            <a:endParaRPr lang="en-GB" dirty="0"/>
          </a:p>
        </p:txBody>
      </p:sp>
      <p:cxnSp>
        <p:nvCxnSpPr>
          <p:cNvPr id="39" name="Straight Connector 38">
            <a:extLst>
              <a:ext uri="{FF2B5EF4-FFF2-40B4-BE49-F238E27FC236}">
                <a16:creationId xmlns:a16="http://schemas.microsoft.com/office/drawing/2014/main" id="{E7976943-8454-B095-A5FB-0A68A0A4855F}"/>
              </a:ext>
            </a:extLst>
          </p:cNvPr>
          <p:cNvCxnSpPr>
            <a:cxnSpLocks/>
          </p:cNvCxnSpPr>
          <p:nvPr userDrawn="1"/>
        </p:nvCxnSpPr>
        <p:spPr>
          <a:xfrm flipH="1">
            <a:off x="706438" y="10577951"/>
            <a:ext cx="1440000" cy="0"/>
          </a:xfrm>
          <a:prstGeom prst="line">
            <a:avLst/>
          </a:prstGeom>
          <a:ln w="50800" cap="rnd">
            <a:solidFill>
              <a:schemeClr val="accent1"/>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9FFBD640-5244-5874-78C3-25FF85BE44B5}"/>
              </a:ext>
            </a:extLst>
          </p:cNvPr>
          <p:cNvCxnSpPr>
            <a:cxnSpLocks/>
          </p:cNvCxnSpPr>
          <p:nvPr userDrawn="1"/>
        </p:nvCxnSpPr>
        <p:spPr>
          <a:xfrm flipH="1">
            <a:off x="4271100" y="4350188"/>
            <a:ext cx="1440000" cy="0"/>
          </a:xfrm>
          <a:prstGeom prst="line">
            <a:avLst/>
          </a:prstGeom>
          <a:ln w="50800" cap="rnd">
            <a:solidFill>
              <a:schemeClr val="accent1"/>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6" name="Footer Placeholder 5">
            <a:extLst>
              <a:ext uri="{FF2B5EF4-FFF2-40B4-BE49-F238E27FC236}">
                <a16:creationId xmlns:a16="http://schemas.microsoft.com/office/drawing/2014/main" id="{238A07FC-3BEB-EA54-9988-986E20526F10}"/>
              </a:ext>
            </a:extLst>
          </p:cNvPr>
          <p:cNvSpPr>
            <a:spLocks noGrp="1"/>
          </p:cNvSpPr>
          <p:nvPr>
            <p:ph type="ftr" sz="quarter" idx="16"/>
          </p:nvPr>
        </p:nvSpPr>
        <p:spPr>
          <a:xfrm>
            <a:off x="706438" y="12278450"/>
            <a:ext cx="17245012" cy="720000"/>
          </a:xfrm>
        </p:spPr>
        <p:txBody>
          <a:bodyPr/>
          <a:lstStyle/>
          <a:p>
            <a:endParaRPr lang="en-DK" dirty="0"/>
          </a:p>
        </p:txBody>
      </p:sp>
      <p:sp>
        <p:nvSpPr>
          <p:cNvPr id="8" name="Text Placeholder 6">
            <a:extLst>
              <a:ext uri="{FF2B5EF4-FFF2-40B4-BE49-F238E27FC236}">
                <a16:creationId xmlns:a16="http://schemas.microsoft.com/office/drawing/2014/main" id="{3462F17D-D797-19D5-5D5F-7BDCA87D0AC1}"/>
              </a:ext>
            </a:extLst>
          </p:cNvPr>
          <p:cNvSpPr>
            <a:spLocks noGrp="1"/>
          </p:cNvSpPr>
          <p:nvPr>
            <p:ph type="body" sz="quarter" idx="17" hasCustomPrompt="1"/>
          </p:nvPr>
        </p:nvSpPr>
        <p:spPr>
          <a:xfrm>
            <a:off x="706439" y="4350188"/>
            <a:ext cx="5004662" cy="3055500"/>
          </a:xfrm>
        </p:spPr>
        <p:txBody>
          <a:bodyPr anchor="ctr"/>
          <a:lstStyle>
            <a:lvl1pPr algn="ctr">
              <a:lnSpc>
                <a:spcPct val="100000"/>
              </a:lnSpc>
              <a:spcBef>
                <a:spcPts val="0"/>
              </a:spcBef>
              <a:defRPr b="1" i="0">
                <a:latin typeface="Bitter SemiBold" pitchFamily="2" charset="77"/>
              </a:defRPr>
            </a:lvl1pPr>
            <a:lvl2pPr>
              <a:defRPr>
                <a:latin typeface="+mj-lt"/>
              </a:defRPr>
            </a:lvl2pPr>
            <a:lvl3pPr>
              <a:defRPr>
                <a:latin typeface="+mj-lt"/>
              </a:defRPr>
            </a:lvl3pPr>
            <a:lvl4pPr>
              <a:defRPr>
                <a:latin typeface="+mj-lt"/>
              </a:defRPr>
            </a:lvl4pPr>
            <a:lvl5pPr>
              <a:defRPr>
                <a:latin typeface="+mj-lt"/>
              </a:defRPr>
            </a:lvl5pPr>
          </a:lstStyle>
          <a:p>
            <a:pPr lvl="0"/>
            <a:r>
              <a:rPr lang="en-GB" dirty="0"/>
              <a:t>Enter subtitle</a:t>
            </a:r>
            <a:endParaRPr lang="en-DK" dirty="0"/>
          </a:p>
        </p:txBody>
      </p:sp>
    </p:spTree>
    <p:custDataLst>
      <p:tags r:id="rId1"/>
    </p:custDataLst>
    <p:extLst>
      <p:ext uri="{BB962C8B-B14F-4D97-AF65-F5344CB8AC3E}">
        <p14:creationId xmlns:p14="http://schemas.microsoft.com/office/powerpoint/2010/main" val="239723997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Laptop vector dark">
    <p:bg>
      <p:bgPr>
        <a:solidFill>
          <a:schemeClr val="tx1">
            <a:lumMod val="65000"/>
            <a:lumOff val="35000"/>
          </a:schemeClr>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A8DB658-170F-E749-BC6B-64188C0A9F63}"/>
              </a:ext>
            </a:extLst>
          </p:cNvPr>
          <p:cNvSpPr/>
          <p:nvPr userDrawn="1"/>
        </p:nvSpPr>
        <p:spPr>
          <a:xfrm>
            <a:off x="6430963" y="3252030"/>
            <a:ext cx="17951451" cy="8303377"/>
          </a:xfrm>
          <a:prstGeom prst="rect">
            <a:avLst/>
          </a:prstGeom>
          <a:solidFill>
            <a:schemeClr val="tx1">
              <a:lumMod val="85000"/>
              <a:lumOff val="1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b="0" i="0" dirty="0">
              <a:latin typeface="Bitter" pitchFamily="2" charset="77"/>
            </a:endParaRPr>
          </a:p>
        </p:txBody>
      </p:sp>
      <p:grpSp>
        <p:nvGrpSpPr>
          <p:cNvPr id="4" name="Group 3">
            <a:extLst>
              <a:ext uri="{FF2B5EF4-FFF2-40B4-BE49-F238E27FC236}">
                <a16:creationId xmlns:a16="http://schemas.microsoft.com/office/drawing/2014/main" id="{92841E4D-A42F-242D-2C7D-B64350AB82DE}"/>
              </a:ext>
            </a:extLst>
          </p:cNvPr>
          <p:cNvGrpSpPr/>
          <p:nvPr userDrawn="1"/>
        </p:nvGrpSpPr>
        <p:grpSpPr>
          <a:xfrm>
            <a:off x="9128264" y="4022157"/>
            <a:ext cx="11814642" cy="6722361"/>
            <a:chOff x="4041838" y="1447028"/>
            <a:chExt cx="7768282" cy="4465594"/>
          </a:xfrm>
        </p:grpSpPr>
        <p:sp>
          <p:nvSpPr>
            <p:cNvPr id="5" name="Freeform: Shape 10">
              <a:extLst>
                <a:ext uri="{FF2B5EF4-FFF2-40B4-BE49-F238E27FC236}">
                  <a16:creationId xmlns:a16="http://schemas.microsoft.com/office/drawing/2014/main" id="{804639EA-B6FF-3E1D-A63B-403E002D8611}"/>
                </a:ext>
              </a:extLst>
            </p:cNvPr>
            <p:cNvSpPr/>
            <p:nvPr/>
          </p:nvSpPr>
          <p:spPr>
            <a:xfrm>
              <a:off x="4754836" y="1447028"/>
              <a:ext cx="6341328" cy="4360427"/>
            </a:xfrm>
            <a:custGeom>
              <a:avLst/>
              <a:gdLst>
                <a:gd name="connsiteX0" fmla="*/ 7066271 w 7220884"/>
                <a:gd name="connsiteY0" fmla="*/ 4965229 h 4965228"/>
                <a:gd name="connsiteX1" fmla="*/ 137437 w 7220884"/>
                <a:gd name="connsiteY1" fmla="*/ 4965229 h 4965228"/>
                <a:gd name="connsiteX2" fmla="*/ 0 w 7220884"/>
                <a:gd name="connsiteY2" fmla="*/ 4827792 h 4965228"/>
                <a:gd name="connsiteX3" fmla="*/ 0 w 7220884"/>
                <a:gd name="connsiteY3" fmla="*/ 268109 h 4965228"/>
                <a:gd name="connsiteX4" fmla="*/ 268132 w 7220884"/>
                <a:gd name="connsiteY4" fmla="*/ 0 h 4965228"/>
                <a:gd name="connsiteX5" fmla="*/ 6959050 w 7220884"/>
                <a:gd name="connsiteY5" fmla="*/ 0 h 4965228"/>
                <a:gd name="connsiteX6" fmla="*/ 7220884 w 7220884"/>
                <a:gd name="connsiteY6" fmla="*/ 261835 h 4965228"/>
                <a:gd name="connsiteX7" fmla="*/ 7220884 w 7220884"/>
                <a:gd name="connsiteY7" fmla="*/ 4810615 h 4965228"/>
                <a:gd name="connsiteX8" fmla="*/ 7066271 w 7220884"/>
                <a:gd name="connsiteY8" fmla="*/ 4965229 h 4965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20884" h="4965228">
                  <a:moveTo>
                    <a:pt x="7066271" y="4965229"/>
                  </a:moveTo>
                  <a:lnTo>
                    <a:pt x="137437" y="4965229"/>
                  </a:lnTo>
                  <a:cubicBezTo>
                    <a:pt x="61543" y="4965229"/>
                    <a:pt x="0" y="4903708"/>
                    <a:pt x="0" y="4827792"/>
                  </a:cubicBezTo>
                  <a:lnTo>
                    <a:pt x="0" y="268109"/>
                  </a:lnTo>
                  <a:cubicBezTo>
                    <a:pt x="0" y="120037"/>
                    <a:pt x="120060" y="0"/>
                    <a:pt x="268132" y="0"/>
                  </a:cubicBezTo>
                  <a:lnTo>
                    <a:pt x="6959050" y="0"/>
                  </a:lnTo>
                  <a:cubicBezTo>
                    <a:pt x="7103651" y="0"/>
                    <a:pt x="7220884" y="117234"/>
                    <a:pt x="7220884" y="261835"/>
                  </a:cubicBezTo>
                  <a:lnTo>
                    <a:pt x="7220884" y="4810615"/>
                  </a:lnTo>
                  <a:cubicBezTo>
                    <a:pt x="7220862" y="4895987"/>
                    <a:pt x="7151643" y="4965229"/>
                    <a:pt x="7066271" y="4965229"/>
                  </a:cubicBezTo>
                  <a:close/>
                </a:path>
              </a:pathLst>
            </a:custGeom>
            <a:solidFill>
              <a:schemeClr val="bg1">
                <a:lumMod val="95000"/>
              </a:schemeClr>
            </a:solidFill>
            <a:ln w="2223" cap="flat">
              <a:noFill/>
              <a:prstDash val="solid"/>
              <a:miter/>
            </a:ln>
          </p:spPr>
          <p:txBody>
            <a:bodyPr rtlCol="0" anchor="ctr"/>
            <a:lstStyle/>
            <a:p>
              <a:endParaRPr lang="en-GB" sz="7200" b="0" i="0" dirty="0">
                <a:latin typeface="Bitter" pitchFamily="2" charset="77"/>
              </a:endParaRPr>
            </a:p>
          </p:txBody>
        </p:sp>
        <p:sp>
          <p:nvSpPr>
            <p:cNvPr id="9" name="Freeform: Shape 11">
              <a:extLst>
                <a:ext uri="{FF2B5EF4-FFF2-40B4-BE49-F238E27FC236}">
                  <a16:creationId xmlns:a16="http://schemas.microsoft.com/office/drawing/2014/main" id="{B3D7ACFB-4B96-D24A-5714-957F9ADACECD}"/>
                </a:ext>
              </a:extLst>
            </p:cNvPr>
            <p:cNvSpPr/>
            <p:nvPr/>
          </p:nvSpPr>
          <p:spPr>
            <a:xfrm>
              <a:off x="4774415" y="1468795"/>
              <a:ext cx="6294296" cy="4338660"/>
            </a:xfrm>
            <a:custGeom>
              <a:avLst/>
              <a:gdLst>
                <a:gd name="connsiteX0" fmla="*/ 7013650 w 7167328"/>
                <a:gd name="connsiteY0" fmla="*/ 4940442 h 4940442"/>
                <a:gd name="connsiteX1" fmla="*/ 136569 w 7167328"/>
                <a:gd name="connsiteY1" fmla="*/ 4940442 h 4940442"/>
                <a:gd name="connsiteX2" fmla="*/ 0 w 7167328"/>
                <a:gd name="connsiteY2" fmla="*/ 4803873 h 4940442"/>
                <a:gd name="connsiteX3" fmla="*/ 0 w 7167328"/>
                <a:gd name="connsiteY3" fmla="*/ 231464 h 4940442"/>
                <a:gd name="connsiteX4" fmla="*/ 231464 w 7167328"/>
                <a:gd name="connsiteY4" fmla="*/ 0 h 4940442"/>
                <a:gd name="connsiteX5" fmla="*/ 6935865 w 7167328"/>
                <a:gd name="connsiteY5" fmla="*/ 0 h 4940442"/>
                <a:gd name="connsiteX6" fmla="*/ 7167329 w 7167328"/>
                <a:gd name="connsiteY6" fmla="*/ 231464 h 4940442"/>
                <a:gd name="connsiteX7" fmla="*/ 7167329 w 7167328"/>
                <a:gd name="connsiteY7" fmla="*/ 4786786 h 4940442"/>
                <a:gd name="connsiteX8" fmla="*/ 7013650 w 7167328"/>
                <a:gd name="connsiteY8" fmla="*/ 4940442 h 4940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67328" h="4940442">
                  <a:moveTo>
                    <a:pt x="7013650" y="4940442"/>
                  </a:moveTo>
                  <a:lnTo>
                    <a:pt x="136569" y="4940442"/>
                  </a:lnTo>
                  <a:cubicBezTo>
                    <a:pt x="61142" y="4940442"/>
                    <a:pt x="0" y="4879300"/>
                    <a:pt x="0" y="4803873"/>
                  </a:cubicBezTo>
                  <a:lnTo>
                    <a:pt x="0" y="231464"/>
                  </a:lnTo>
                  <a:cubicBezTo>
                    <a:pt x="0" y="103639"/>
                    <a:pt x="103617" y="0"/>
                    <a:pt x="231464" y="0"/>
                  </a:cubicBezTo>
                  <a:lnTo>
                    <a:pt x="6935865" y="0"/>
                  </a:lnTo>
                  <a:cubicBezTo>
                    <a:pt x="7063690" y="0"/>
                    <a:pt x="7167329" y="103617"/>
                    <a:pt x="7167329" y="231464"/>
                  </a:cubicBezTo>
                  <a:lnTo>
                    <a:pt x="7167329" y="4786786"/>
                  </a:lnTo>
                  <a:cubicBezTo>
                    <a:pt x="7167307" y="4871646"/>
                    <a:pt x="7098511" y="4940442"/>
                    <a:pt x="7013650" y="4940442"/>
                  </a:cubicBezTo>
                  <a:close/>
                </a:path>
              </a:pathLst>
            </a:custGeom>
            <a:solidFill>
              <a:schemeClr val="bg1">
                <a:lumMod val="75000"/>
              </a:schemeClr>
            </a:solidFill>
            <a:ln w="2223" cap="flat">
              <a:noFill/>
              <a:prstDash val="solid"/>
              <a:miter/>
            </a:ln>
          </p:spPr>
          <p:txBody>
            <a:bodyPr rtlCol="0" anchor="ctr"/>
            <a:lstStyle/>
            <a:p>
              <a:endParaRPr lang="en-GB" sz="7200" b="0" i="0" dirty="0">
                <a:latin typeface="Bitter" pitchFamily="2" charset="77"/>
              </a:endParaRPr>
            </a:p>
          </p:txBody>
        </p:sp>
        <p:sp>
          <p:nvSpPr>
            <p:cNvPr id="10" name="Freeform: Shape 12">
              <a:extLst>
                <a:ext uri="{FF2B5EF4-FFF2-40B4-BE49-F238E27FC236}">
                  <a16:creationId xmlns:a16="http://schemas.microsoft.com/office/drawing/2014/main" id="{B8DB72DC-9235-A1C7-358D-D55552BF6EFC}"/>
                </a:ext>
              </a:extLst>
            </p:cNvPr>
            <p:cNvSpPr/>
            <p:nvPr/>
          </p:nvSpPr>
          <p:spPr>
            <a:xfrm>
              <a:off x="4805697" y="1506037"/>
              <a:ext cx="6231711" cy="4077260"/>
            </a:xfrm>
            <a:custGeom>
              <a:avLst/>
              <a:gdLst>
                <a:gd name="connsiteX0" fmla="*/ 7096063 w 7096062"/>
                <a:gd name="connsiteY0" fmla="*/ 4642786 h 4642785"/>
                <a:gd name="connsiteX1" fmla="*/ 0 w 7096062"/>
                <a:gd name="connsiteY1" fmla="*/ 4642786 h 4642785"/>
                <a:gd name="connsiteX2" fmla="*/ 0 w 7096062"/>
                <a:gd name="connsiteY2" fmla="*/ 190769 h 4642785"/>
                <a:gd name="connsiteX3" fmla="*/ 190769 w 7096062"/>
                <a:gd name="connsiteY3" fmla="*/ 0 h 4642785"/>
                <a:gd name="connsiteX4" fmla="*/ 6905272 w 7096062"/>
                <a:gd name="connsiteY4" fmla="*/ 0 h 4642785"/>
                <a:gd name="connsiteX5" fmla="*/ 7096041 w 7096062"/>
                <a:gd name="connsiteY5" fmla="*/ 190769 h 4642785"/>
                <a:gd name="connsiteX6" fmla="*/ 7096041 w 7096062"/>
                <a:gd name="connsiteY6" fmla="*/ 4642786 h 4642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96062" h="4642785">
                  <a:moveTo>
                    <a:pt x="7096063" y="4642786"/>
                  </a:moveTo>
                  <a:lnTo>
                    <a:pt x="0" y="4642786"/>
                  </a:lnTo>
                  <a:lnTo>
                    <a:pt x="0" y="190769"/>
                  </a:lnTo>
                  <a:cubicBezTo>
                    <a:pt x="0" y="85417"/>
                    <a:pt x="85417" y="0"/>
                    <a:pt x="190769" y="0"/>
                  </a:cubicBezTo>
                  <a:lnTo>
                    <a:pt x="6905272" y="0"/>
                  </a:lnTo>
                  <a:cubicBezTo>
                    <a:pt x="7010624" y="0"/>
                    <a:pt x="7096041" y="85417"/>
                    <a:pt x="7096041" y="190769"/>
                  </a:cubicBezTo>
                  <a:lnTo>
                    <a:pt x="7096041" y="4642786"/>
                  </a:lnTo>
                  <a:close/>
                </a:path>
              </a:pathLst>
            </a:custGeom>
            <a:solidFill>
              <a:schemeClr val="accent6"/>
            </a:solidFill>
            <a:ln w="508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GB" sz="7200" b="0" i="0" dirty="0">
                <a:latin typeface="Bitter" pitchFamily="2" charset="77"/>
              </a:endParaRPr>
            </a:p>
          </p:txBody>
        </p:sp>
        <p:sp>
          <p:nvSpPr>
            <p:cNvPr id="19" name="Freeform: Shape 13">
              <a:extLst>
                <a:ext uri="{FF2B5EF4-FFF2-40B4-BE49-F238E27FC236}">
                  <a16:creationId xmlns:a16="http://schemas.microsoft.com/office/drawing/2014/main" id="{EE432E09-74DA-8BEE-6413-ABB050663ADF}"/>
                </a:ext>
              </a:extLst>
            </p:cNvPr>
            <p:cNvSpPr/>
            <p:nvPr/>
          </p:nvSpPr>
          <p:spPr>
            <a:xfrm>
              <a:off x="4041838" y="5763109"/>
              <a:ext cx="7768263" cy="45448"/>
            </a:xfrm>
            <a:custGeom>
              <a:avLst/>
              <a:gdLst>
                <a:gd name="connsiteX0" fmla="*/ 0 w 8845737"/>
                <a:gd name="connsiteY0" fmla="*/ 0 h 51752"/>
                <a:gd name="connsiteX1" fmla="*/ 8845737 w 8845737"/>
                <a:gd name="connsiteY1" fmla="*/ 0 h 51752"/>
                <a:gd name="connsiteX2" fmla="*/ 8845737 w 8845737"/>
                <a:gd name="connsiteY2" fmla="*/ 51753 h 51752"/>
                <a:gd name="connsiteX3" fmla="*/ 0 w 8845737"/>
                <a:gd name="connsiteY3" fmla="*/ 51753 h 51752"/>
              </a:gdLst>
              <a:ahLst/>
              <a:cxnLst>
                <a:cxn ang="0">
                  <a:pos x="connsiteX0" y="connsiteY0"/>
                </a:cxn>
                <a:cxn ang="0">
                  <a:pos x="connsiteX1" y="connsiteY1"/>
                </a:cxn>
                <a:cxn ang="0">
                  <a:pos x="connsiteX2" y="connsiteY2"/>
                </a:cxn>
                <a:cxn ang="0">
                  <a:pos x="connsiteX3" y="connsiteY3"/>
                </a:cxn>
              </a:cxnLst>
              <a:rect l="l" t="t" r="r" b="b"/>
              <a:pathLst>
                <a:path w="8845737" h="51752">
                  <a:moveTo>
                    <a:pt x="0" y="0"/>
                  </a:moveTo>
                  <a:lnTo>
                    <a:pt x="8845737" y="0"/>
                  </a:lnTo>
                  <a:lnTo>
                    <a:pt x="8845737" y="51753"/>
                  </a:lnTo>
                  <a:lnTo>
                    <a:pt x="0" y="51753"/>
                  </a:lnTo>
                  <a:close/>
                </a:path>
              </a:pathLst>
            </a:custGeom>
            <a:solidFill>
              <a:schemeClr val="bg1">
                <a:lumMod val="95000"/>
              </a:schemeClr>
            </a:solidFill>
            <a:ln w="2223" cap="flat">
              <a:noFill/>
              <a:prstDash val="solid"/>
              <a:miter/>
            </a:ln>
          </p:spPr>
          <p:txBody>
            <a:bodyPr rtlCol="0" anchor="ctr"/>
            <a:lstStyle/>
            <a:p>
              <a:endParaRPr lang="en-GB" sz="7200" b="0" i="0" dirty="0">
                <a:latin typeface="Bitter" pitchFamily="2" charset="77"/>
              </a:endParaRPr>
            </a:p>
          </p:txBody>
        </p:sp>
        <p:sp>
          <p:nvSpPr>
            <p:cNvPr id="23" name="Freeform: Shape 14">
              <a:extLst>
                <a:ext uri="{FF2B5EF4-FFF2-40B4-BE49-F238E27FC236}">
                  <a16:creationId xmlns:a16="http://schemas.microsoft.com/office/drawing/2014/main" id="{E1D119C1-6317-17D8-E819-208E09462522}"/>
                </a:ext>
              </a:extLst>
            </p:cNvPr>
            <p:cNvSpPr/>
            <p:nvPr/>
          </p:nvSpPr>
          <p:spPr>
            <a:xfrm>
              <a:off x="4041838" y="5798915"/>
              <a:ext cx="7768282" cy="113707"/>
            </a:xfrm>
            <a:custGeom>
              <a:avLst/>
              <a:gdLst>
                <a:gd name="connsiteX0" fmla="*/ 0 w 8845759"/>
                <a:gd name="connsiteY0" fmla="*/ 0 h 129478"/>
                <a:gd name="connsiteX1" fmla="*/ 1325506 w 8845759"/>
                <a:gd name="connsiteY1" fmla="*/ 126156 h 129478"/>
                <a:gd name="connsiteX2" fmla="*/ 7494378 w 8845759"/>
                <a:gd name="connsiteY2" fmla="*/ 129026 h 129478"/>
                <a:gd name="connsiteX3" fmla="*/ 8845760 w 8845759"/>
                <a:gd name="connsiteY3" fmla="*/ 0 h 129478"/>
                <a:gd name="connsiteX4" fmla="*/ 0 w 8845759"/>
                <a:gd name="connsiteY4" fmla="*/ 0 h 129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45759" h="129478">
                  <a:moveTo>
                    <a:pt x="0" y="0"/>
                  </a:moveTo>
                  <a:cubicBezTo>
                    <a:pt x="0" y="0"/>
                    <a:pt x="211328" y="124710"/>
                    <a:pt x="1325506" y="126156"/>
                  </a:cubicBezTo>
                  <a:lnTo>
                    <a:pt x="7494378" y="129026"/>
                  </a:lnTo>
                  <a:cubicBezTo>
                    <a:pt x="7494378" y="129026"/>
                    <a:pt x="8509344" y="144112"/>
                    <a:pt x="8845760" y="0"/>
                  </a:cubicBezTo>
                  <a:lnTo>
                    <a:pt x="0" y="0"/>
                  </a:lnTo>
                  <a:close/>
                </a:path>
              </a:pathLst>
            </a:custGeom>
            <a:solidFill>
              <a:schemeClr val="tx1">
                <a:lumMod val="50000"/>
                <a:lumOff val="50000"/>
              </a:schemeClr>
            </a:solidFill>
            <a:ln w="222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GB" sz="7200" b="0" i="0" dirty="0">
                <a:latin typeface="Bitter" pitchFamily="2" charset="77"/>
              </a:endParaRPr>
            </a:p>
          </p:txBody>
        </p:sp>
        <p:sp>
          <p:nvSpPr>
            <p:cNvPr id="25" name="Freeform: Shape 15">
              <a:extLst>
                <a:ext uri="{FF2B5EF4-FFF2-40B4-BE49-F238E27FC236}">
                  <a16:creationId xmlns:a16="http://schemas.microsoft.com/office/drawing/2014/main" id="{8357D16E-60D8-9AA4-80A2-511429091C47}"/>
                </a:ext>
              </a:extLst>
            </p:cNvPr>
            <p:cNvSpPr/>
            <p:nvPr/>
          </p:nvSpPr>
          <p:spPr>
            <a:xfrm>
              <a:off x="7188038" y="5763128"/>
              <a:ext cx="1478402" cy="62800"/>
            </a:xfrm>
            <a:custGeom>
              <a:avLst/>
              <a:gdLst>
                <a:gd name="connsiteX0" fmla="*/ 1643120 w 1683459"/>
                <a:gd name="connsiteY0" fmla="*/ 71511 h 71510"/>
                <a:gd name="connsiteX1" fmla="*/ 40339 w 1683459"/>
                <a:gd name="connsiteY1" fmla="*/ 71511 h 71510"/>
                <a:gd name="connsiteX2" fmla="*/ 0 w 1683459"/>
                <a:gd name="connsiteY2" fmla="*/ 31172 h 71510"/>
                <a:gd name="connsiteX3" fmla="*/ 0 w 1683459"/>
                <a:gd name="connsiteY3" fmla="*/ 0 h 71510"/>
                <a:gd name="connsiteX4" fmla="*/ 1683459 w 1683459"/>
                <a:gd name="connsiteY4" fmla="*/ 0 h 71510"/>
                <a:gd name="connsiteX5" fmla="*/ 1683459 w 1683459"/>
                <a:gd name="connsiteY5" fmla="*/ 31172 h 71510"/>
                <a:gd name="connsiteX6" fmla="*/ 1643120 w 1683459"/>
                <a:gd name="connsiteY6" fmla="*/ 71511 h 71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3459" h="71510">
                  <a:moveTo>
                    <a:pt x="1643120" y="71511"/>
                  </a:moveTo>
                  <a:lnTo>
                    <a:pt x="40339" y="71511"/>
                  </a:lnTo>
                  <a:cubicBezTo>
                    <a:pt x="18067" y="71511"/>
                    <a:pt x="0" y="53444"/>
                    <a:pt x="0" y="31172"/>
                  </a:cubicBezTo>
                  <a:lnTo>
                    <a:pt x="0" y="0"/>
                  </a:lnTo>
                  <a:lnTo>
                    <a:pt x="1683459" y="0"/>
                  </a:lnTo>
                  <a:lnTo>
                    <a:pt x="1683459" y="31172"/>
                  </a:lnTo>
                  <a:cubicBezTo>
                    <a:pt x="1683459" y="53444"/>
                    <a:pt x="1665392" y="71511"/>
                    <a:pt x="1643120" y="71511"/>
                  </a:cubicBezTo>
                  <a:close/>
                </a:path>
              </a:pathLst>
            </a:custGeom>
            <a:solidFill>
              <a:schemeClr val="bg1"/>
            </a:solidFill>
            <a:ln w="2223" cap="flat">
              <a:noFill/>
              <a:prstDash val="solid"/>
              <a:miter/>
            </a:ln>
          </p:spPr>
          <p:txBody>
            <a:bodyPr rtlCol="0" anchor="ctr"/>
            <a:lstStyle/>
            <a:p>
              <a:endParaRPr lang="en-GB" sz="7200" b="0" i="0" dirty="0">
                <a:latin typeface="Bitter" pitchFamily="2" charset="77"/>
              </a:endParaRPr>
            </a:p>
          </p:txBody>
        </p:sp>
        <p:sp>
          <p:nvSpPr>
            <p:cNvPr id="26" name="Freeform: Shape 16">
              <a:extLst>
                <a:ext uri="{FF2B5EF4-FFF2-40B4-BE49-F238E27FC236}">
                  <a16:creationId xmlns:a16="http://schemas.microsoft.com/office/drawing/2014/main" id="{A566EF6C-9C4C-48DE-2C87-3F455245F72B}"/>
                </a:ext>
              </a:extLst>
            </p:cNvPr>
            <p:cNvSpPr/>
            <p:nvPr/>
          </p:nvSpPr>
          <p:spPr>
            <a:xfrm>
              <a:off x="6939319" y="5854799"/>
              <a:ext cx="53030" cy="24619"/>
            </a:xfrm>
            <a:custGeom>
              <a:avLst/>
              <a:gdLst>
                <a:gd name="connsiteX0" fmla="*/ 0 w 60385"/>
                <a:gd name="connsiteY0" fmla="*/ 0 h 28034"/>
                <a:gd name="connsiteX1" fmla="*/ 60386 w 60385"/>
                <a:gd name="connsiteY1" fmla="*/ 0 h 28034"/>
                <a:gd name="connsiteX2" fmla="*/ 60386 w 60385"/>
                <a:gd name="connsiteY2" fmla="*/ 28035 h 28034"/>
                <a:gd name="connsiteX3" fmla="*/ 0 w 60385"/>
                <a:gd name="connsiteY3" fmla="*/ 28035 h 28034"/>
              </a:gdLst>
              <a:ahLst/>
              <a:cxnLst>
                <a:cxn ang="0">
                  <a:pos x="connsiteX0" y="connsiteY0"/>
                </a:cxn>
                <a:cxn ang="0">
                  <a:pos x="connsiteX1" y="connsiteY1"/>
                </a:cxn>
                <a:cxn ang="0">
                  <a:pos x="connsiteX2" y="connsiteY2"/>
                </a:cxn>
                <a:cxn ang="0">
                  <a:pos x="connsiteX3" y="connsiteY3"/>
                </a:cxn>
              </a:cxnLst>
              <a:rect l="l" t="t" r="r" b="b"/>
              <a:pathLst>
                <a:path w="60385" h="28034">
                  <a:moveTo>
                    <a:pt x="0" y="0"/>
                  </a:moveTo>
                  <a:lnTo>
                    <a:pt x="60386" y="0"/>
                  </a:lnTo>
                  <a:lnTo>
                    <a:pt x="60386" y="28035"/>
                  </a:lnTo>
                  <a:lnTo>
                    <a:pt x="0" y="28035"/>
                  </a:lnTo>
                  <a:close/>
                </a:path>
              </a:pathLst>
            </a:custGeom>
            <a:solidFill>
              <a:srgbClr val="808080"/>
            </a:solidFill>
            <a:ln w="2223" cap="flat">
              <a:noFill/>
              <a:prstDash val="solid"/>
              <a:miter/>
            </a:ln>
          </p:spPr>
          <p:txBody>
            <a:bodyPr rtlCol="0" anchor="ctr"/>
            <a:lstStyle/>
            <a:p>
              <a:endParaRPr lang="en-GB" sz="7200" b="0" i="0" dirty="0">
                <a:latin typeface="Bitter" pitchFamily="2" charset="77"/>
              </a:endParaRPr>
            </a:p>
          </p:txBody>
        </p:sp>
        <p:sp>
          <p:nvSpPr>
            <p:cNvPr id="27" name="Freeform: Shape 17">
              <a:extLst>
                <a:ext uri="{FF2B5EF4-FFF2-40B4-BE49-F238E27FC236}">
                  <a16:creationId xmlns:a16="http://schemas.microsoft.com/office/drawing/2014/main" id="{E3EB25D0-2BF7-2B77-87E3-9AB5EA7910EA}"/>
                </a:ext>
              </a:extLst>
            </p:cNvPr>
            <p:cNvSpPr/>
            <p:nvPr/>
          </p:nvSpPr>
          <p:spPr>
            <a:xfrm>
              <a:off x="8848236" y="5854799"/>
              <a:ext cx="53030" cy="24619"/>
            </a:xfrm>
            <a:custGeom>
              <a:avLst/>
              <a:gdLst>
                <a:gd name="connsiteX0" fmla="*/ 0 w 60385"/>
                <a:gd name="connsiteY0" fmla="*/ 0 h 28034"/>
                <a:gd name="connsiteX1" fmla="*/ 60386 w 60385"/>
                <a:gd name="connsiteY1" fmla="*/ 0 h 28034"/>
                <a:gd name="connsiteX2" fmla="*/ 60386 w 60385"/>
                <a:gd name="connsiteY2" fmla="*/ 28035 h 28034"/>
                <a:gd name="connsiteX3" fmla="*/ 0 w 60385"/>
                <a:gd name="connsiteY3" fmla="*/ 28035 h 28034"/>
              </a:gdLst>
              <a:ahLst/>
              <a:cxnLst>
                <a:cxn ang="0">
                  <a:pos x="connsiteX0" y="connsiteY0"/>
                </a:cxn>
                <a:cxn ang="0">
                  <a:pos x="connsiteX1" y="connsiteY1"/>
                </a:cxn>
                <a:cxn ang="0">
                  <a:pos x="connsiteX2" y="connsiteY2"/>
                </a:cxn>
                <a:cxn ang="0">
                  <a:pos x="connsiteX3" y="connsiteY3"/>
                </a:cxn>
              </a:cxnLst>
              <a:rect l="l" t="t" r="r" b="b"/>
              <a:pathLst>
                <a:path w="60385" h="28034">
                  <a:moveTo>
                    <a:pt x="0" y="0"/>
                  </a:moveTo>
                  <a:lnTo>
                    <a:pt x="60386" y="0"/>
                  </a:lnTo>
                  <a:lnTo>
                    <a:pt x="60386" y="28035"/>
                  </a:lnTo>
                  <a:lnTo>
                    <a:pt x="0" y="28035"/>
                  </a:lnTo>
                  <a:close/>
                </a:path>
              </a:pathLst>
            </a:custGeom>
            <a:solidFill>
              <a:srgbClr val="808080"/>
            </a:solidFill>
            <a:ln w="2223" cap="flat">
              <a:noFill/>
              <a:prstDash val="solid"/>
              <a:miter/>
            </a:ln>
          </p:spPr>
          <p:txBody>
            <a:bodyPr rtlCol="0" anchor="ctr"/>
            <a:lstStyle/>
            <a:p>
              <a:endParaRPr lang="en-GB" sz="7200" b="0" i="0" dirty="0">
                <a:latin typeface="Bitter" pitchFamily="2" charset="77"/>
              </a:endParaRPr>
            </a:p>
          </p:txBody>
        </p:sp>
      </p:grpSp>
      <p:sp>
        <p:nvSpPr>
          <p:cNvPr id="28" name="Picture Placeholder 19">
            <a:extLst>
              <a:ext uri="{FF2B5EF4-FFF2-40B4-BE49-F238E27FC236}">
                <a16:creationId xmlns:a16="http://schemas.microsoft.com/office/drawing/2014/main" id="{0D2C5883-33D8-5127-5DB3-D353A884BD0E}"/>
              </a:ext>
            </a:extLst>
          </p:cNvPr>
          <p:cNvSpPr>
            <a:spLocks noGrp="1"/>
          </p:cNvSpPr>
          <p:nvPr>
            <p:ph type="pic" sz="quarter" idx="13" hasCustomPrompt="1"/>
          </p:nvPr>
        </p:nvSpPr>
        <p:spPr>
          <a:xfrm>
            <a:off x="10290005" y="4087482"/>
            <a:ext cx="9477698" cy="6161282"/>
          </a:xfrm>
          <a:prstGeom prst="round2SameRect">
            <a:avLst>
              <a:gd name="adj1" fmla="val 4344"/>
              <a:gd name="adj2" fmla="val 0"/>
            </a:avLst>
          </a:prstGeom>
          <a:solidFill>
            <a:schemeClr val="bg1"/>
          </a:solidFill>
        </p:spPr>
        <p:txBody>
          <a:bodyPr bIns="576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2400">
                <a:solidFill>
                  <a:schemeClr val="accent1">
                    <a:lumMod val="40000"/>
                    <a:lumOff val="60000"/>
                  </a:schemeClr>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sp>
        <p:nvSpPr>
          <p:cNvPr id="29" name="Rectangle 28">
            <a:extLst>
              <a:ext uri="{FF2B5EF4-FFF2-40B4-BE49-F238E27FC236}">
                <a16:creationId xmlns:a16="http://schemas.microsoft.com/office/drawing/2014/main" id="{D1623CFD-093B-E0CB-1343-4F74D9CE229B}"/>
              </a:ext>
            </a:extLst>
          </p:cNvPr>
          <p:cNvSpPr/>
          <p:nvPr userDrawn="1"/>
        </p:nvSpPr>
        <p:spPr>
          <a:xfrm>
            <a:off x="0" y="3257550"/>
            <a:ext cx="6433299" cy="8297863"/>
          </a:xfrm>
          <a:prstGeom prst="rect">
            <a:avLst/>
          </a:prstGeom>
          <a:solidFill>
            <a:schemeClr val="tx1">
              <a:lumMod val="75000"/>
              <a:lumOff val="2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ormAutofit/>
          </a:bodyPr>
          <a:lstStyle/>
          <a:p>
            <a:pPr algn="ctr"/>
            <a:endParaRPr lang="en-DK" sz="1600" b="0" i="0" dirty="0">
              <a:solidFill>
                <a:schemeClr val="bg1"/>
              </a:solidFill>
              <a:latin typeface="Rubik" pitchFamily="2" charset="-79"/>
            </a:endParaRPr>
          </a:p>
        </p:txBody>
      </p:sp>
      <p:sp>
        <p:nvSpPr>
          <p:cNvPr id="38" name="Title 1">
            <a:extLst>
              <a:ext uri="{FF2B5EF4-FFF2-40B4-BE49-F238E27FC236}">
                <a16:creationId xmlns:a16="http://schemas.microsoft.com/office/drawing/2014/main" id="{7BDFDF52-92AB-9057-6168-397A9CC23251}"/>
              </a:ext>
            </a:extLst>
          </p:cNvPr>
          <p:cNvSpPr>
            <a:spLocks noGrp="1"/>
          </p:cNvSpPr>
          <p:nvPr>
            <p:ph type="title" hasCustomPrompt="1"/>
          </p:nvPr>
        </p:nvSpPr>
        <p:spPr>
          <a:xfrm>
            <a:off x="706438" y="1096963"/>
            <a:ext cx="22969536" cy="1439862"/>
          </a:xfrm>
        </p:spPr>
        <p:txBody>
          <a:bodyPr/>
          <a:lstStyle>
            <a:lvl1pPr>
              <a:defRPr>
                <a:solidFill>
                  <a:schemeClr val="bg1">
                    <a:lumMod val="95000"/>
                  </a:schemeClr>
                </a:solidFill>
              </a:defRPr>
            </a:lvl1pPr>
          </a:lstStyle>
          <a:p>
            <a:r>
              <a:rPr lang="en-US" dirty="0"/>
              <a:t>Enter title</a:t>
            </a:r>
            <a:endParaRPr lang="en-GB" dirty="0"/>
          </a:p>
        </p:txBody>
      </p:sp>
      <p:cxnSp>
        <p:nvCxnSpPr>
          <p:cNvPr id="39" name="Straight Connector 38">
            <a:extLst>
              <a:ext uri="{FF2B5EF4-FFF2-40B4-BE49-F238E27FC236}">
                <a16:creationId xmlns:a16="http://schemas.microsoft.com/office/drawing/2014/main" id="{E7976943-8454-B095-A5FB-0A68A0A4855F}"/>
              </a:ext>
            </a:extLst>
          </p:cNvPr>
          <p:cNvCxnSpPr>
            <a:cxnSpLocks/>
          </p:cNvCxnSpPr>
          <p:nvPr userDrawn="1"/>
        </p:nvCxnSpPr>
        <p:spPr>
          <a:xfrm flipH="1">
            <a:off x="706438" y="10577951"/>
            <a:ext cx="1440000" cy="0"/>
          </a:xfrm>
          <a:prstGeom prst="line">
            <a:avLst/>
          </a:prstGeom>
          <a:ln w="50800" cap="rnd">
            <a:solidFill>
              <a:schemeClr val="accent1"/>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9FFBD640-5244-5874-78C3-25FF85BE44B5}"/>
              </a:ext>
            </a:extLst>
          </p:cNvPr>
          <p:cNvCxnSpPr>
            <a:cxnSpLocks/>
          </p:cNvCxnSpPr>
          <p:nvPr userDrawn="1"/>
        </p:nvCxnSpPr>
        <p:spPr>
          <a:xfrm flipH="1">
            <a:off x="4271100" y="4350188"/>
            <a:ext cx="1440000" cy="0"/>
          </a:xfrm>
          <a:prstGeom prst="line">
            <a:avLst/>
          </a:prstGeom>
          <a:ln w="50800" cap="rnd">
            <a:solidFill>
              <a:schemeClr val="accent1"/>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6" name="Footer Placeholder 5">
            <a:extLst>
              <a:ext uri="{FF2B5EF4-FFF2-40B4-BE49-F238E27FC236}">
                <a16:creationId xmlns:a16="http://schemas.microsoft.com/office/drawing/2014/main" id="{9FD93B75-C43A-B3CE-9F1E-E7049E15FA82}"/>
              </a:ext>
            </a:extLst>
          </p:cNvPr>
          <p:cNvSpPr>
            <a:spLocks noGrp="1"/>
          </p:cNvSpPr>
          <p:nvPr>
            <p:ph type="ftr" sz="quarter" idx="16"/>
          </p:nvPr>
        </p:nvSpPr>
        <p:spPr>
          <a:xfrm>
            <a:off x="706436" y="12278450"/>
            <a:ext cx="17245013" cy="720000"/>
          </a:xfrm>
        </p:spPr>
        <p:txBody>
          <a:bodyPr/>
          <a:lstStyle>
            <a:lvl1pPr>
              <a:defRPr>
                <a:solidFill>
                  <a:schemeClr val="bg1">
                    <a:lumMod val="95000"/>
                  </a:schemeClr>
                </a:solidFill>
              </a:defRPr>
            </a:lvl1pPr>
          </a:lstStyle>
          <a:p>
            <a:endParaRPr lang="en-DK" dirty="0"/>
          </a:p>
        </p:txBody>
      </p:sp>
      <p:sp>
        <p:nvSpPr>
          <p:cNvPr id="2" name="Text Placeholder 17">
            <a:extLst>
              <a:ext uri="{FF2B5EF4-FFF2-40B4-BE49-F238E27FC236}">
                <a16:creationId xmlns:a16="http://schemas.microsoft.com/office/drawing/2014/main" id="{688096A6-E5FE-7F7D-C5B5-8A580ABBC006}"/>
              </a:ext>
            </a:extLst>
          </p:cNvPr>
          <p:cNvSpPr>
            <a:spLocks noGrp="1"/>
          </p:cNvSpPr>
          <p:nvPr>
            <p:ph type="body" sz="quarter" idx="14" hasCustomPrompt="1"/>
          </p:nvPr>
        </p:nvSpPr>
        <p:spPr>
          <a:xfrm>
            <a:off x="706437" y="7956770"/>
            <a:ext cx="5004662" cy="2073275"/>
          </a:xfrm>
        </p:spPr>
        <p:txBody>
          <a:bodyPr lIns="0">
            <a:normAutofit/>
          </a:bodyPr>
          <a:lstStyle>
            <a:lvl1pPr marL="0" indent="0" algn="ctr">
              <a:lnSpc>
                <a:spcPct val="150000"/>
              </a:lnSpc>
              <a:spcBef>
                <a:spcPts val="0"/>
              </a:spcBef>
              <a:spcAft>
                <a:spcPts val="0"/>
              </a:spcAft>
              <a:buNone/>
              <a:defRPr sz="2400">
                <a:solidFill>
                  <a:schemeClr val="bg1"/>
                </a:solidFill>
              </a:defRPr>
            </a:lvl1pPr>
            <a:lvl2pPr marL="914354" indent="0" algn="ctr">
              <a:buNone/>
              <a:defRPr>
                <a:solidFill>
                  <a:schemeClr val="bg1"/>
                </a:solidFill>
              </a:defRPr>
            </a:lvl2pPr>
            <a:lvl3pPr marL="1828709" indent="0" algn="ctr">
              <a:buNone/>
              <a:defRPr>
                <a:solidFill>
                  <a:schemeClr val="bg1"/>
                </a:solidFill>
              </a:defRPr>
            </a:lvl3pPr>
            <a:lvl4pPr marL="2743063" indent="0" algn="ctr">
              <a:buNone/>
              <a:defRPr>
                <a:solidFill>
                  <a:schemeClr val="bg1"/>
                </a:solidFill>
              </a:defRPr>
            </a:lvl4pPr>
            <a:lvl5pPr marL="3657417" indent="0" algn="ctr">
              <a:buNone/>
              <a:defRPr>
                <a:solidFill>
                  <a:schemeClr val="bg1"/>
                </a:solidFill>
              </a:defRPr>
            </a:lvl5pPr>
          </a:lstStyle>
          <a:p>
            <a:pPr lvl="0"/>
            <a:r>
              <a:rPr lang="en-US" dirty="0"/>
              <a:t>Add text</a:t>
            </a:r>
            <a:endParaRPr lang="en-GB" dirty="0"/>
          </a:p>
        </p:txBody>
      </p:sp>
      <p:sp>
        <p:nvSpPr>
          <p:cNvPr id="7" name="Text Placeholder 6">
            <a:extLst>
              <a:ext uri="{FF2B5EF4-FFF2-40B4-BE49-F238E27FC236}">
                <a16:creationId xmlns:a16="http://schemas.microsoft.com/office/drawing/2014/main" id="{851E52F8-20F8-3EB8-AE78-9642B6050BC2}"/>
              </a:ext>
            </a:extLst>
          </p:cNvPr>
          <p:cNvSpPr>
            <a:spLocks noGrp="1"/>
          </p:cNvSpPr>
          <p:nvPr>
            <p:ph type="body" sz="quarter" idx="17" hasCustomPrompt="1"/>
          </p:nvPr>
        </p:nvSpPr>
        <p:spPr>
          <a:xfrm>
            <a:off x="706439" y="4350188"/>
            <a:ext cx="5004662" cy="3055500"/>
          </a:xfrm>
        </p:spPr>
        <p:txBody>
          <a:bodyPr anchor="ctr"/>
          <a:lstStyle>
            <a:lvl1pPr algn="ctr">
              <a:lnSpc>
                <a:spcPct val="100000"/>
              </a:lnSpc>
              <a:spcBef>
                <a:spcPts val="0"/>
              </a:spcBef>
              <a:defRPr b="1" i="0">
                <a:solidFill>
                  <a:schemeClr val="bg1"/>
                </a:solidFill>
                <a:latin typeface="Bitter SemiBold" pitchFamily="2" charset="77"/>
              </a:defRPr>
            </a:lvl1pPr>
            <a:lvl2pPr>
              <a:defRPr>
                <a:latin typeface="+mj-lt"/>
              </a:defRPr>
            </a:lvl2pPr>
            <a:lvl3pPr>
              <a:defRPr>
                <a:latin typeface="+mj-lt"/>
              </a:defRPr>
            </a:lvl3pPr>
            <a:lvl4pPr>
              <a:defRPr>
                <a:latin typeface="+mj-lt"/>
              </a:defRPr>
            </a:lvl4pPr>
            <a:lvl5pPr>
              <a:defRPr>
                <a:latin typeface="+mj-lt"/>
              </a:defRPr>
            </a:lvl5pPr>
          </a:lstStyle>
          <a:p>
            <a:pPr lvl="0"/>
            <a:r>
              <a:rPr lang="en-GB" dirty="0"/>
              <a:t>Enter subtitle</a:t>
            </a:r>
            <a:endParaRPr lang="en-DK" dirty="0"/>
          </a:p>
        </p:txBody>
      </p:sp>
    </p:spTree>
    <p:custDataLst>
      <p:tags r:id="rId1"/>
    </p:custDataLst>
    <p:extLst>
      <p:ext uri="{BB962C8B-B14F-4D97-AF65-F5344CB8AC3E}">
        <p14:creationId xmlns:p14="http://schemas.microsoft.com/office/powerpoint/2010/main" val="391704384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Laptop screen light">
    <p:spTree>
      <p:nvGrpSpPr>
        <p:cNvPr id="1" name=""/>
        <p:cNvGrpSpPr/>
        <p:nvPr/>
      </p:nvGrpSpPr>
      <p:grpSpPr>
        <a:xfrm>
          <a:off x="0" y="0"/>
          <a:ext cx="0" cy="0"/>
          <a:chOff x="0" y="0"/>
          <a:chExt cx="0" cy="0"/>
        </a:xfrm>
      </p:grpSpPr>
      <p:pic>
        <p:nvPicPr>
          <p:cNvPr id="3" name="Picture 2" descr="A screen shot of an open computer sitting on top of a table&#10;&#10;Description automatically generated">
            <a:extLst>
              <a:ext uri="{FF2B5EF4-FFF2-40B4-BE49-F238E27FC236}">
                <a16:creationId xmlns:a16="http://schemas.microsoft.com/office/drawing/2014/main" id="{5A92E3CB-D315-7740-2EE0-ABDF5E1929DA}"/>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1213" r="1008" b="3053"/>
          <a:stretch/>
        </p:blipFill>
        <p:spPr>
          <a:xfrm>
            <a:off x="6430965" y="-19809"/>
            <a:ext cx="17964000" cy="11583316"/>
          </a:xfrm>
          <a:prstGeom prst="rect">
            <a:avLst/>
          </a:prstGeom>
          <a:effectLst/>
        </p:spPr>
      </p:pic>
      <p:sp>
        <p:nvSpPr>
          <p:cNvPr id="4" name="Rectangle 3">
            <a:extLst>
              <a:ext uri="{FF2B5EF4-FFF2-40B4-BE49-F238E27FC236}">
                <a16:creationId xmlns:a16="http://schemas.microsoft.com/office/drawing/2014/main" id="{45814711-32AF-D9AC-E31F-00155636B24B}"/>
              </a:ext>
            </a:extLst>
          </p:cNvPr>
          <p:cNvSpPr>
            <a:spLocks/>
          </p:cNvSpPr>
          <p:nvPr userDrawn="1"/>
        </p:nvSpPr>
        <p:spPr>
          <a:xfrm>
            <a:off x="-17999" y="-19809"/>
            <a:ext cx="6448962" cy="11575222"/>
          </a:xfrm>
          <a:prstGeom prst="rect">
            <a:avLst/>
          </a:prstGeom>
          <a:solidFill>
            <a:schemeClr val="bg1">
              <a:lumMod val="95000"/>
              <a:alpha val="86000"/>
            </a:schemeClr>
          </a:solidFill>
          <a:ln>
            <a:noFill/>
          </a:ln>
          <a:effectLst>
            <a:outerShdw blurRad="63500" dist="38100" algn="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marL="0" marR="0" lvl="0" indent="0" algn="ctr" defTabSz="1828709" rtl="0" eaLnBrk="1" fontAlgn="auto" latinLnBrk="0" hangingPunct="1">
              <a:lnSpc>
                <a:spcPct val="100000"/>
              </a:lnSpc>
              <a:spcBef>
                <a:spcPts val="0"/>
              </a:spcBef>
              <a:spcAft>
                <a:spcPts val="0"/>
              </a:spcAft>
              <a:buClrTx/>
              <a:buSzTx/>
              <a:buFontTx/>
              <a:buNone/>
              <a:tabLst/>
              <a:defRPr/>
            </a:pPr>
            <a:endParaRPr kumimoji="0" lang="en-GB" sz="3600" b="0" i="0" u="none" strike="noStrike" kern="1200" cap="none" spc="0" normalizeH="0" baseline="0" noProof="0" dirty="0">
              <a:ln>
                <a:noFill/>
              </a:ln>
              <a:solidFill>
                <a:srgbClr val="FFFFFF"/>
              </a:solidFill>
              <a:effectLst/>
              <a:uLnTx/>
              <a:uFillTx/>
              <a:latin typeface="Rubik" pitchFamily="2" charset="-79"/>
              <a:ea typeface="+mn-ea"/>
              <a:cs typeface="+mn-cs"/>
            </a:endParaRPr>
          </a:p>
        </p:txBody>
      </p:sp>
      <p:sp>
        <p:nvSpPr>
          <p:cNvPr id="5" name="Title 1">
            <a:extLst>
              <a:ext uri="{FF2B5EF4-FFF2-40B4-BE49-F238E27FC236}">
                <a16:creationId xmlns:a16="http://schemas.microsoft.com/office/drawing/2014/main" id="{C1A313EA-0FA9-55BF-7E83-B4A4DC0D3B12}"/>
              </a:ext>
            </a:extLst>
          </p:cNvPr>
          <p:cNvSpPr>
            <a:spLocks noGrp="1"/>
          </p:cNvSpPr>
          <p:nvPr>
            <p:ph type="title" hasCustomPrompt="1"/>
          </p:nvPr>
        </p:nvSpPr>
        <p:spPr>
          <a:xfrm>
            <a:off x="706438" y="3257549"/>
            <a:ext cx="5148167" cy="2060820"/>
          </a:xfrm>
        </p:spPr>
        <p:txBody>
          <a:bodyPr vert="horz" lIns="0" tIns="45720" rIns="91440" bIns="45720" rtlCol="0" anchor="ctr">
            <a:normAutofit/>
          </a:bodyPr>
          <a:lstStyle>
            <a:lvl1pPr>
              <a:defRPr lang="en-GB" sz="3200">
                <a:solidFill>
                  <a:schemeClr val="tx1">
                    <a:lumMod val="75000"/>
                    <a:lumOff val="25000"/>
                  </a:schemeClr>
                </a:solidFill>
              </a:defRPr>
            </a:lvl1pPr>
          </a:lstStyle>
          <a:p>
            <a:pPr marL="0" lvl="0" algn="ctr"/>
            <a:r>
              <a:rPr lang="en-US" dirty="0"/>
              <a:t>Enter title</a:t>
            </a:r>
            <a:endParaRPr lang="en-GB" dirty="0"/>
          </a:p>
        </p:txBody>
      </p:sp>
      <p:sp>
        <p:nvSpPr>
          <p:cNvPr id="10" name="Picture Placeholder 15">
            <a:extLst>
              <a:ext uri="{FF2B5EF4-FFF2-40B4-BE49-F238E27FC236}">
                <a16:creationId xmlns:a16="http://schemas.microsoft.com/office/drawing/2014/main" id="{372F800C-C7AC-A704-2650-8F725E775EFC}"/>
              </a:ext>
            </a:extLst>
          </p:cNvPr>
          <p:cNvSpPr>
            <a:spLocks noGrp="1"/>
          </p:cNvSpPr>
          <p:nvPr>
            <p:ph type="pic" sz="quarter" idx="13" hasCustomPrompt="1"/>
          </p:nvPr>
        </p:nvSpPr>
        <p:spPr>
          <a:xfrm>
            <a:off x="9542760" y="1079406"/>
            <a:ext cx="11405937" cy="7143319"/>
          </a:xfrm>
          <a:solidFill>
            <a:schemeClr val="accent1"/>
          </a:solidFill>
        </p:spPr>
        <p:txBody>
          <a:bodyPr vert="horz" lIns="72000" tIns="72000" rIns="72000" bIns="1188000" rtlCol="0" anchor="ctr" anchorCtr="0">
            <a:normAutofit/>
          </a:bodyPr>
          <a:lstStyle>
            <a:lvl1pPr marL="0" indent="0" algn="ctr">
              <a:buNone/>
              <a:defRPr lang="en-GB" sz="3600" dirty="0">
                <a:solidFill>
                  <a:schemeClr val="bg1"/>
                </a:solidFill>
              </a:defRPr>
            </a:lvl1pPr>
          </a:lstStyle>
          <a:p>
            <a:r>
              <a:rPr lang="en-US" dirty="0"/>
              <a:t>Click on the icon to add an image in this place-holder</a:t>
            </a:r>
            <a:endParaRPr lang="en-GB" dirty="0"/>
          </a:p>
        </p:txBody>
      </p:sp>
      <p:sp>
        <p:nvSpPr>
          <p:cNvPr id="11" name="Text Placeholder 17">
            <a:extLst>
              <a:ext uri="{FF2B5EF4-FFF2-40B4-BE49-F238E27FC236}">
                <a16:creationId xmlns:a16="http://schemas.microsoft.com/office/drawing/2014/main" id="{06E36F28-7BE0-1F05-B910-0A302D9EA486}"/>
              </a:ext>
            </a:extLst>
          </p:cNvPr>
          <p:cNvSpPr>
            <a:spLocks noGrp="1"/>
          </p:cNvSpPr>
          <p:nvPr>
            <p:ph type="body" sz="quarter" idx="14" hasCustomPrompt="1"/>
          </p:nvPr>
        </p:nvSpPr>
        <p:spPr>
          <a:xfrm>
            <a:off x="706438" y="5706186"/>
            <a:ext cx="5148185" cy="3094750"/>
          </a:xfrm>
        </p:spPr>
        <p:txBody>
          <a:bodyPr lIns="0">
            <a:normAutofit/>
          </a:bodyPr>
          <a:lstStyle>
            <a:lvl1pPr marL="0" indent="0" algn="ctr">
              <a:lnSpc>
                <a:spcPct val="150000"/>
              </a:lnSpc>
              <a:spcBef>
                <a:spcPts val="0"/>
              </a:spcBef>
              <a:spcAft>
                <a:spcPts val="0"/>
              </a:spcAft>
              <a:buNone/>
              <a:defRPr sz="2400">
                <a:solidFill>
                  <a:schemeClr val="tx1">
                    <a:lumMod val="75000"/>
                    <a:lumOff val="25000"/>
                  </a:schemeClr>
                </a:solidFill>
              </a:defRPr>
            </a:lvl1pPr>
            <a:lvl2pPr marL="914354" indent="0" algn="ctr">
              <a:buNone/>
              <a:defRPr>
                <a:solidFill>
                  <a:schemeClr val="bg1"/>
                </a:solidFill>
              </a:defRPr>
            </a:lvl2pPr>
            <a:lvl3pPr marL="1828709" indent="0" algn="ctr">
              <a:buNone/>
              <a:defRPr>
                <a:solidFill>
                  <a:schemeClr val="bg1"/>
                </a:solidFill>
              </a:defRPr>
            </a:lvl3pPr>
            <a:lvl4pPr marL="2743063" indent="0" algn="ctr">
              <a:buNone/>
              <a:defRPr>
                <a:solidFill>
                  <a:schemeClr val="bg1"/>
                </a:solidFill>
              </a:defRPr>
            </a:lvl4pPr>
            <a:lvl5pPr marL="3657417" indent="0" algn="ctr">
              <a:buNone/>
              <a:defRPr>
                <a:solidFill>
                  <a:schemeClr val="bg1"/>
                </a:solidFill>
              </a:defRPr>
            </a:lvl5pPr>
          </a:lstStyle>
          <a:p>
            <a:pPr lvl="0"/>
            <a:r>
              <a:rPr lang="en-US" dirty="0"/>
              <a:t>Add text</a:t>
            </a:r>
            <a:endParaRPr lang="en-GB" dirty="0"/>
          </a:p>
        </p:txBody>
      </p:sp>
      <p:cxnSp>
        <p:nvCxnSpPr>
          <p:cNvPr id="15" name="Straight Connector 14">
            <a:extLst>
              <a:ext uri="{FF2B5EF4-FFF2-40B4-BE49-F238E27FC236}">
                <a16:creationId xmlns:a16="http://schemas.microsoft.com/office/drawing/2014/main" id="{51DA7E5C-95ED-7AF8-562C-9308F38DEFB5}"/>
              </a:ext>
            </a:extLst>
          </p:cNvPr>
          <p:cNvCxnSpPr>
            <a:cxnSpLocks/>
          </p:cNvCxnSpPr>
          <p:nvPr userDrawn="1"/>
        </p:nvCxnSpPr>
        <p:spPr>
          <a:xfrm flipH="1">
            <a:off x="706438" y="9463756"/>
            <a:ext cx="1440000" cy="0"/>
          </a:xfrm>
          <a:prstGeom prst="line">
            <a:avLst/>
          </a:prstGeom>
          <a:ln w="50800" cap="rnd">
            <a:solidFill>
              <a:schemeClr val="accent1"/>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8E63B9EE-98E2-2FFC-1E03-966B802FDBE3}"/>
              </a:ext>
            </a:extLst>
          </p:cNvPr>
          <p:cNvCxnSpPr>
            <a:cxnSpLocks/>
          </p:cNvCxnSpPr>
          <p:nvPr userDrawn="1"/>
        </p:nvCxnSpPr>
        <p:spPr>
          <a:xfrm flipH="1">
            <a:off x="4414605" y="2545824"/>
            <a:ext cx="1440000" cy="0"/>
          </a:xfrm>
          <a:prstGeom prst="line">
            <a:avLst/>
          </a:prstGeom>
          <a:ln w="50800" cap="rnd">
            <a:solidFill>
              <a:schemeClr val="accent1"/>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21" name="Footer Placeholder 4">
            <a:extLst>
              <a:ext uri="{FF2B5EF4-FFF2-40B4-BE49-F238E27FC236}">
                <a16:creationId xmlns:a16="http://schemas.microsoft.com/office/drawing/2014/main" id="{32F18697-F94C-0ECA-B2CA-0F1C1A02C0BC}"/>
              </a:ext>
            </a:extLst>
          </p:cNvPr>
          <p:cNvSpPr>
            <a:spLocks noGrp="1"/>
          </p:cNvSpPr>
          <p:nvPr>
            <p:ph type="ftr" sz="quarter" idx="11"/>
          </p:nvPr>
        </p:nvSpPr>
        <p:spPr>
          <a:xfrm>
            <a:off x="706438" y="12293599"/>
            <a:ext cx="17245012" cy="720726"/>
          </a:xfrm>
          <a:prstGeom prst="rect">
            <a:avLst/>
          </a:prstGeom>
        </p:spPr>
        <p:txBody>
          <a:bodyPr/>
          <a:lstStyle/>
          <a:p>
            <a:endParaRPr lang="en-GB" dirty="0"/>
          </a:p>
        </p:txBody>
      </p:sp>
    </p:spTree>
    <p:custDataLst>
      <p:tags r:id="rId1"/>
    </p:custDataLst>
    <p:extLst>
      <p:ext uri="{BB962C8B-B14F-4D97-AF65-F5344CB8AC3E}">
        <p14:creationId xmlns:p14="http://schemas.microsoft.com/office/powerpoint/2010/main" val="241574254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Laptop screen dark">
    <p:spTree>
      <p:nvGrpSpPr>
        <p:cNvPr id="1" name=""/>
        <p:cNvGrpSpPr/>
        <p:nvPr/>
      </p:nvGrpSpPr>
      <p:grpSpPr>
        <a:xfrm>
          <a:off x="0" y="0"/>
          <a:ext cx="0" cy="0"/>
          <a:chOff x="0" y="0"/>
          <a:chExt cx="0" cy="0"/>
        </a:xfrm>
      </p:grpSpPr>
      <p:pic>
        <p:nvPicPr>
          <p:cNvPr id="3" name="Picture 2" descr="A screen shot of an open computer sitting on top of a table&#10;&#10;Description automatically generated">
            <a:extLst>
              <a:ext uri="{FF2B5EF4-FFF2-40B4-BE49-F238E27FC236}">
                <a16:creationId xmlns:a16="http://schemas.microsoft.com/office/drawing/2014/main" id="{5A92E3CB-D315-7740-2EE0-ABDF5E1929DA}"/>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1213" r="1008" b="3053"/>
          <a:stretch/>
        </p:blipFill>
        <p:spPr>
          <a:xfrm>
            <a:off x="6430965" y="-19809"/>
            <a:ext cx="17964000" cy="11583316"/>
          </a:xfrm>
          <a:prstGeom prst="rect">
            <a:avLst/>
          </a:prstGeom>
          <a:effectLst/>
        </p:spPr>
      </p:pic>
      <p:sp>
        <p:nvSpPr>
          <p:cNvPr id="4" name="Rectangle 3">
            <a:extLst>
              <a:ext uri="{FF2B5EF4-FFF2-40B4-BE49-F238E27FC236}">
                <a16:creationId xmlns:a16="http://schemas.microsoft.com/office/drawing/2014/main" id="{45814711-32AF-D9AC-E31F-00155636B24B}"/>
              </a:ext>
            </a:extLst>
          </p:cNvPr>
          <p:cNvSpPr>
            <a:spLocks/>
          </p:cNvSpPr>
          <p:nvPr userDrawn="1"/>
        </p:nvSpPr>
        <p:spPr>
          <a:xfrm>
            <a:off x="-17999" y="-19809"/>
            <a:ext cx="6448962" cy="11575222"/>
          </a:xfrm>
          <a:prstGeom prst="rect">
            <a:avLst/>
          </a:prstGeom>
          <a:solidFill>
            <a:schemeClr val="tx1">
              <a:lumMod val="85000"/>
              <a:lumOff val="15000"/>
              <a:alpha val="86000"/>
            </a:schemeClr>
          </a:solidFill>
          <a:ln>
            <a:noFill/>
          </a:ln>
          <a:effectLst>
            <a:outerShdw blurRad="63500" dist="38100" algn="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marL="0" marR="0" lvl="0" indent="0" algn="ctr" defTabSz="1828709" rtl="0" eaLnBrk="1" fontAlgn="auto" latinLnBrk="0" hangingPunct="1">
              <a:lnSpc>
                <a:spcPct val="100000"/>
              </a:lnSpc>
              <a:spcBef>
                <a:spcPts val="0"/>
              </a:spcBef>
              <a:spcAft>
                <a:spcPts val="0"/>
              </a:spcAft>
              <a:buClrTx/>
              <a:buSzTx/>
              <a:buFontTx/>
              <a:buNone/>
              <a:tabLst/>
              <a:defRPr/>
            </a:pPr>
            <a:endParaRPr kumimoji="0" lang="en-GB" sz="3600" b="0" i="0" u="none" strike="noStrike" kern="1200" cap="none" spc="0" normalizeH="0" baseline="0" noProof="0" dirty="0">
              <a:ln>
                <a:noFill/>
              </a:ln>
              <a:solidFill>
                <a:srgbClr val="FFFFFF"/>
              </a:solidFill>
              <a:effectLst/>
              <a:uLnTx/>
              <a:uFillTx/>
              <a:latin typeface="Rubik" pitchFamily="2" charset="-79"/>
              <a:ea typeface="+mn-ea"/>
              <a:cs typeface="+mn-cs"/>
            </a:endParaRPr>
          </a:p>
        </p:txBody>
      </p:sp>
      <p:sp>
        <p:nvSpPr>
          <p:cNvPr id="10" name="Picture Placeholder 15">
            <a:extLst>
              <a:ext uri="{FF2B5EF4-FFF2-40B4-BE49-F238E27FC236}">
                <a16:creationId xmlns:a16="http://schemas.microsoft.com/office/drawing/2014/main" id="{372F800C-C7AC-A704-2650-8F725E775EFC}"/>
              </a:ext>
            </a:extLst>
          </p:cNvPr>
          <p:cNvSpPr>
            <a:spLocks noGrp="1"/>
          </p:cNvSpPr>
          <p:nvPr>
            <p:ph type="pic" sz="quarter" idx="13" hasCustomPrompt="1"/>
          </p:nvPr>
        </p:nvSpPr>
        <p:spPr>
          <a:xfrm>
            <a:off x="9542760" y="1079406"/>
            <a:ext cx="11405937" cy="7143319"/>
          </a:xfrm>
          <a:solidFill>
            <a:schemeClr val="accent1"/>
          </a:solidFill>
        </p:spPr>
        <p:txBody>
          <a:bodyPr vert="horz" lIns="72000" tIns="72000" rIns="72000" bIns="1188000" rtlCol="0" anchor="ctr" anchorCtr="0">
            <a:normAutofit/>
          </a:bodyPr>
          <a:lstStyle>
            <a:lvl1pPr marL="0" indent="0" algn="ctr">
              <a:buNone/>
              <a:defRPr lang="en-GB" sz="3600" dirty="0">
                <a:solidFill>
                  <a:schemeClr val="bg1"/>
                </a:solidFill>
              </a:defRPr>
            </a:lvl1pPr>
          </a:lstStyle>
          <a:p>
            <a:r>
              <a:rPr lang="en-US" dirty="0"/>
              <a:t>Click on the icon to add an image in this place-holder</a:t>
            </a:r>
            <a:endParaRPr lang="en-GB" dirty="0"/>
          </a:p>
        </p:txBody>
      </p:sp>
      <p:cxnSp>
        <p:nvCxnSpPr>
          <p:cNvPr id="15" name="Straight Connector 14">
            <a:extLst>
              <a:ext uri="{FF2B5EF4-FFF2-40B4-BE49-F238E27FC236}">
                <a16:creationId xmlns:a16="http://schemas.microsoft.com/office/drawing/2014/main" id="{51DA7E5C-95ED-7AF8-562C-9308F38DEFB5}"/>
              </a:ext>
            </a:extLst>
          </p:cNvPr>
          <p:cNvCxnSpPr>
            <a:cxnSpLocks/>
          </p:cNvCxnSpPr>
          <p:nvPr userDrawn="1"/>
        </p:nvCxnSpPr>
        <p:spPr>
          <a:xfrm flipH="1">
            <a:off x="706438" y="9463756"/>
            <a:ext cx="1440000" cy="0"/>
          </a:xfrm>
          <a:prstGeom prst="line">
            <a:avLst/>
          </a:prstGeom>
          <a:ln w="50800" cap="rnd">
            <a:solidFill>
              <a:schemeClr val="bg1"/>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8E63B9EE-98E2-2FFC-1E03-966B802FDBE3}"/>
              </a:ext>
            </a:extLst>
          </p:cNvPr>
          <p:cNvCxnSpPr>
            <a:cxnSpLocks/>
          </p:cNvCxnSpPr>
          <p:nvPr userDrawn="1"/>
        </p:nvCxnSpPr>
        <p:spPr>
          <a:xfrm flipH="1">
            <a:off x="4414605" y="2545824"/>
            <a:ext cx="1440000" cy="0"/>
          </a:xfrm>
          <a:prstGeom prst="line">
            <a:avLst/>
          </a:prstGeom>
          <a:ln w="50800" cap="rnd">
            <a:solidFill>
              <a:schemeClr val="bg1"/>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21" name="Footer Placeholder 4">
            <a:extLst>
              <a:ext uri="{FF2B5EF4-FFF2-40B4-BE49-F238E27FC236}">
                <a16:creationId xmlns:a16="http://schemas.microsoft.com/office/drawing/2014/main" id="{32F18697-F94C-0ECA-B2CA-0F1C1A02C0BC}"/>
              </a:ext>
            </a:extLst>
          </p:cNvPr>
          <p:cNvSpPr>
            <a:spLocks noGrp="1"/>
          </p:cNvSpPr>
          <p:nvPr>
            <p:ph type="ftr" sz="quarter" idx="11"/>
          </p:nvPr>
        </p:nvSpPr>
        <p:spPr>
          <a:xfrm>
            <a:off x="706438" y="12293599"/>
            <a:ext cx="17245012" cy="720726"/>
          </a:xfrm>
          <a:prstGeom prst="rect">
            <a:avLst/>
          </a:prstGeom>
        </p:spPr>
        <p:txBody>
          <a:bodyPr/>
          <a:lstStyle/>
          <a:p>
            <a:endParaRPr lang="en-GB" dirty="0"/>
          </a:p>
        </p:txBody>
      </p:sp>
      <p:sp>
        <p:nvSpPr>
          <p:cNvPr id="2" name="Title 1">
            <a:extLst>
              <a:ext uri="{FF2B5EF4-FFF2-40B4-BE49-F238E27FC236}">
                <a16:creationId xmlns:a16="http://schemas.microsoft.com/office/drawing/2014/main" id="{5438FAD6-04C2-8AB6-296B-7297810A6BE1}"/>
              </a:ext>
            </a:extLst>
          </p:cNvPr>
          <p:cNvSpPr>
            <a:spLocks noGrp="1"/>
          </p:cNvSpPr>
          <p:nvPr>
            <p:ph type="title" hasCustomPrompt="1"/>
          </p:nvPr>
        </p:nvSpPr>
        <p:spPr>
          <a:xfrm>
            <a:off x="706438" y="3257549"/>
            <a:ext cx="5148167" cy="2060820"/>
          </a:xfrm>
        </p:spPr>
        <p:txBody>
          <a:bodyPr vert="horz" lIns="0" tIns="45720" rIns="91440" bIns="45720" rtlCol="0" anchor="ctr">
            <a:normAutofit/>
          </a:bodyPr>
          <a:lstStyle>
            <a:lvl1pPr algn="ctr">
              <a:defRPr lang="en-GB" sz="3200" b="1" i="0">
                <a:solidFill>
                  <a:schemeClr val="bg1"/>
                </a:solidFill>
                <a:latin typeface="Bitter SemiBold" pitchFamily="2" charset="77"/>
              </a:defRPr>
            </a:lvl1pPr>
          </a:lstStyle>
          <a:p>
            <a:pPr marL="0" lvl="0" algn="ctr"/>
            <a:r>
              <a:rPr lang="en-US" dirty="0"/>
              <a:t>Enter title</a:t>
            </a:r>
            <a:endParaRPr lang="en-GB" dirty="0"/>
          </a:p>
        </p:txBody>
      </p:sp>
      <p:sp>
        <p:nvSpPr>
          <p:cNvPr id="6" name="Text Placeholder 17">
            <a:extLst>
              <a:ext uri="{FF2B5EF4-FFF2-40B4-BE49-F238E27FC236}">
                <a16:creationId xmlns:a16="http://schemas.microsoft.com/office/drawing/2014/main" id="{A9344FD3-B60D-E438-37A1-C433270B2B81}"/>
              </a:ext>
            </a:extLst>
          </p:cNvPr>
          <p:cNvSpPr>
            <a:spLocks noGrp="1"/>
          </p:cNvSpPr>
          <p:nvPr>
            <p:ph type="body" sz="quarter" idx="14" hasCustomPrompt="1"/>
          </p:nvPr>
        </p:nvSpPr>
        <p:spPr>
          <a:xfrm>
            <a:off x="706438" y="5706186"/>
            <a:ext cx="5148185" cy="3094750"/>
          </a:xfrm>
        </p:spPr>
        <p:txBody>
          <a:bodyPr lIns="0">
            <a:normAutofit/>
          </a:bodyPr>
          <a:lstStyle>
            <a:lvl1pPr marL="0" indent="0" algn="ctr">
              <a:lnSpc>
                <a:spcPct val="150000"/>
              </a:lnSpc>
              <a:spcBef>
                <a:spcPts val="0"/>
              </a:spcBef>
              <a:spcAft>
                <a:spcPts val="0"/>
              </a:spcAft>
              <a:buNone/>
              <a:defRPr sz="2400">
                <a:solidFill>
                  <a:schemeClr val="bg1"/>
                </a:solidFill>
              </a:defRPr>
            </a:lvl1pPr>
            <a:lvl2pPr marL="914354" indent="0" algn="ctr">
              <a:buNone/>
              <a:defRPr>
                <a:solidFill>
                  <a:schemeClr val="bg1"/>
                </a:solidFill>
              </a:defRPr>
            </a:lvl2pPr>
            <a:lvl3pPr marL="1828709" indent="0" algn="ctr">
              <a:buNone/>
              <a:defRPr>
                <a:solidFill>
                  <a:schemeClr val="bg1"/>
                </a:solidFill>
              </a:defRPr>
            </a:lvl3pPr>
            <a:lvl4pPr marL="2743063" indent="0" algn="ctr">
              <a:buNone/>
              <a:defRPr>
                <a:solidFill>
                  <a:schemeClr val="bg1"/>
                </a:solidFill>
              </a:defRPr>
            </a:lvl4pPr>
            <a:lvl5pPr marL="3657417" indent="0" algn="ctr">
              <a:buNone/>
              <a:defRPr>
                <a:solidFill>
                  <a:schemeClr val="bg1"/>
                </a:solidFill>
              </a:defRPr>
            </a:lvl5pPr>
          </a:lstStyle>
          <a:p>
            <a:pPr lvl="0"/>
            <a:r>
              <a:rPr lang="en-US" dirty="0"/>
              <a:t>Add text</a:t>
            </a:r>
            <a:endParaRPr lang="en-GB" dirty="0"/>
          </a:p>
        </p:txBody>
      </p:sp>
    </p:spTree>
    <p:custDataLst>
      <p:tags r:id="rId1"/>
    </p:custDataLst>
    <p:extLst>
      <p:ext uri="{BB962C8B-B14F-4D97-AF65-F5344CB8AC3E}">
        <p14:creationId xmlns:p14="http://schemas.microsoft.com/office/powerpoint/2010/main" val="150903152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 columns images">
    <p:bg>
      <p:bgPr>
        <a:solidFill>
          <a:schemeClr val="bg1">
            <a:lumMod val="95000"/>
          </a:schemeClr>
        </a:solidFill>
        <a:effectLst/>
      </p:bgPr>
    </p:bg>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A87F768D-A4C7-9337-A620-080067B43090}"/>
              </a:ext>
            </a:extLst>
          </p:cNvPr>
          <p:cNvSpPr>
            <a:spLocks noGrp="1"/>
          </p:cNvSpPr>
          <p:nvPr>
            <p:ph type="title"/>
          </p:nvPr>
        </p:nvSpPr>
        <p:spPr/>
        <p:txBody>
          <a:bodyPr>
            <a:normAutofit/>
          </a:bodyPr>
          <a:lstStyle>
            <a:lvl1pPr>
              <a:defRPr sz="4800" b="1" i="0" spc="0">
                <a:latin typeface="Bitter SemiBold" pitchFamily="2" charset="77"/>
              </a:defRPr>
            </a:lvl1pPr>
          </a:lstStyle>
          <a:p>
            <a:r>
              <a:rPr lang="en-GB"/>
              <a:t>Click to edit Master title style</a:t>
            </a:r>
            <a:endParaRPr lang="en-DK" dirty="0"/>
          </a:p>
        </p:txBody>
      </p:sp>
      <p:sp>
        <p:nvSpPr>
          <p:cNvPr id="21" name="Footer Placeholder 20">
            <a:extLst>
              <a:ext uri="{FF2B5EF4-FFF2-40B4-BE49-F238E27FC236}">
                <a16:creationId xmlns:a16="http://schemas.microsoft.com/office/drawing/2014/main" id="{537C118D-4821-1EC8-1654-0AC4E00ECAF2}"/>
              </a:ext>
            </a:extLst>
          </p:cNvPr>
          <p:cNvSpPr>
            <a:spLocks noGrp="1"/>
          </p:cNvSpPr>
          <p:nvPr>
            <p:ph type="ftr" sz="quarter" idx="48"/>
          </p:nvPr>
        </p:nvSpPr>
        <p:spPr>
          <a:xfrm>
            <a:off x="719137" y="12276141"/>
            <a:ext cx="20113625" cy="722309"/>
          </a:xfrm>
          <a:prstGeom prst="rect">
            <a:avLst/>
          </a:prstGeom>
        </p:spPr>
        <p:txBody>
          <a:bodyPr/>
          <a:lstStyle/>
          <a:p>
            <a:endParaRPr lang="en-GB" dirty="0"/>
          </a:p>
        </p:txBody>
      </p:sp>
      <p:sp>
        <p:nvSpPr>
          <p:cNvPr id="31" name="Picture Placeholder 30">
            <a:extLst>
              <a:ext uri="{FF2B5EF4-FFF2-40B4-BE49-F238E27FC236}">
                <a16:creationId xmlns:a16="http://schemas.microsoft.com/office/drawing/2014/main" id="{5A16CB6B-48E1-C003-EA16-BF4457D85E1B}"/>
              </a:ext>
            </a:extLst>
          </p:cNvPr>
          <p:cNvSpPr>
            <a:spLocks noGrp="1" noChangeAspect="1"/>
          </p:cNvSpPr>
          <p:nvPr>
            <p:ph type="pic" sz="quarter" idx="52" hasCustomPrompt="1"/>
          </p:nvPr>
        </p:nvSpPr>
        <p:spPr>
          <a:xfrm>
            <a:off x="1026839" y="3850214"/>
            <a:ext cx="5042812" cy="504000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36" name="Picture Placeholder 30">
            <a:extLst>
              <a:ext uri="{FF2B5EF4-FFF2-40B4-BE49-F238E27FC236}">
                <a16:creationId xmlns:a16="http://schemas.microsoft.com/office/drawing/2014/main" id="{1FC7D70F-B527-1B63-0644-DC9CA6CA9475}"/>
              </a:ext>
            </a:extLst>
          </p:cNvPr>
          <p:cNvSpPr>
            <a:spLocks noGrp="1" noChangeAspect="1"/>
          </p:cNvSpPr>
          <p:nvPr>
            <p:ph type="pic" sz="quarter" idx="55" hasCustomPrompt="1"/>
          </p:nvPr>
        </p:nvSpPr>
        <p:spPr>
          <a:xfrm>
            <a:off x="6784172" y="3850214"/>
            <a:ext cx="5042812" cy="504000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42" name="Picture Placeholder 30">
            <a:extLst>
              <a:ext uri="{FF2B5EF4-FFF2-40B4-BE49-F238E27FC236}">
                <a16:creationId xmlns:a16="http://schemas.microsoft.com/office/drawing/2014/main" id="{C8FB4C9A-B1E3-C44F-2E08-4EE3907473EC}"/>
              </a:ext>
            </a:extLst>
          </p:cNvPr>
          <p:cNvSpPr>
            <a:spLocks noGrp="1" noChangeAspect="1"/>
          </p:cNvSpPr>
          <p:nvPr>
            <p:ph type="pic" sz="quarter" idx="58" hasCustomPrompt="1"/>
          </p:nvPr>
        </p:nvSpPr>
        <p:spPr>
          <a:xfrm>
            <a:off x="12554025" y="3850214"/>
            <a:ext cx="5042812" cy="504000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45" name="Picture Placeholder 30">
            <a:extLst>
              <a:ext uri="{FF2B5EF4-FFF2-40B4-BE49-F238E27FC236}">
                <a16:creationId xmlns:a16="http://schemas.microsoft.com/office/drawing/2014/main" id="{1E0C90C0-C688-D17A-77D6-D6D2CF088E65}"/>
              </a:ext>
            </a:extLst>
          </p:cNvPr>
          <p:cNvSpPr>
            <a:spLocks noGrp="1" noChangeAspect="1"/>
          </p:cNvSpPr>
          <p:nvPr>
            <p:ph type="pic" sz="quarter" idx="61" hasCustomPrompt="1"/>
          </p:nvPr>
        </p:nvSpPr>
        <p:spPr>
          <a:xfrm>
            <a:off x="18328292" y="3850214"/>
            <a:ext cx="5042812" cy="504000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4" name="Text Placeholder 3">
            <a:extLst>
              <a:ext uri="{FF2B5EF4-FFF2-40B4-BE49-F238E27FC236}">
                <a16:creationId xmlns:a16="http://schemas.microsoft.com/office/drawing/2014/main" id="{D42EF660-226F-4C57-4135-13B126FEDB3D}"/>
              </a:ext>
            </a:extLst>
          </p:cNvPr>
          <p:cNvSpPr>
            <a:spLocks noGrp="1"/>
          </p:cNvSpPr>
          <p:nvPr>
            <p:ph type="body" sz="quarter" idx="64" hasCustomPrompt="1"/>
          </p:nvPr>
        </p:nvSpPr>
        <p:spPr>
          <a:xfrm>
            <a:off x="1028244" y="10165209"/>
            <a:ext cx="5042812" cy="630238"/>
          </a:xfrm>
        </p:spPr>
        <p:txBody>
          <a:bodyPr lIns="0" anchor="t">
            <a:noAutofit/>
          </a:bodyPr>
          <a:lstStyle>
            <a:lvl1pPr marL="0" indent="0" algn="ctr">
              <a:lnSpc>
                <a:spcPct val="100000"/>
              </a:lnSpc>
              <a:buFontTx/>
              <a:buNone/>
              <a:defRPr sz="18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9" name="Text Placeholder 3">
            <a:extLst>
              <a:ext uri="{FF2B5EF4-FFF2-40B4-BE49-F238E27FC236}">
                <a16:creationId xmlns:a16="http://schemas.microsoft.com/office/drawing/2014/main" id="{FCC0989F-E27F-C814-7AE2-C130186F6667}"/>
              </a:ext>
            </a:extLst>
          </p:cNvPr>
          <p:cNvSpPr>
            <a:spLocks noGrp="1"/>
          </p:cNvSpPr>
          <p:nvPr>
            <p:ph type="body" sz="quarter" idx="68" hasCustomPrompt="1"/>
          </p:nvPr>
        </p:nvSpPr>
        <p:spPr>
          <a:xfrm>
            <a:off x="1028244" y="9495741"/>
            <a:ext cx="5042812" cy="630238"/>
          </a:xfrm>
        </p:spPr>
        <p:txBody>
          <a:bodyPr lIns="0" anchor="ctr">
            <a:noAutofit/>
          </a:bodyPr>
          <a:lstStyle>
            <a:lvl1pPr marL="0" indent="0" algn="ctr">
              <a:lnSpc>
                <a:spcPct val="100000"/>
              </a:lnSpc>
              <a:buFontTx/>
              <a:buNone/>
              <a:defRPr sz="20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16" name="Text Placeholder 3">
            <a:extLst>
              <a:ext uri="{FF2B5EF4-FFF2-40B4-BE49-F238E27FC236}">
                <a16:creationId xmlns:a16="http://schemas.microsoft.com/office/drawing/2014/main" id="{187973AF-CF57-495A-3CB9-E2B493CC249B}"/>
              </a:ext>
            </a:extLst>
          </p:cNvPr>
          <p:cNvSpPr>
            <a:spLocks noGrp="1"/>
          </p:cNvSpPr>
          <p:nvPr>
            <p:ph type="body" sz="quarter" idx="69" hasCustomPrompt="1"/>
          </p:nvPr>
        </p:nvSpPr>
        <p:spPr>
          <a:xfrm>
            <a:off x="6789282" y="10161460"/>
            <a:ext cx="5042812" cy="630238"/>
          </a:xfrm>
        </p:spPr>
        <p:txBody>
          <a:bodyPr lIns="0" anchor="t">
            <a:noAutofit/>
          </a:bodyPr>
          <a:lstStyle>
            <a:lvl1pPr marL="0" indent="0" algn="ctr">
              <a:lnSpc>
                <a:spcPct val="100000"/>
              </a:lnSpc>
              <a:buFontTx/>
              <a:buNone/>
              <a:defRPr sz="18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17" name="Text Placeholder 3">
            <a:extLst>
              <a:ext uri="{FF2B5EF4-FFF2-40B4-BE49-F238E27FC236}">
                <a16:creationId xmlns:a16="http://schemas.microsoft.com/office/drawing/2014/main" id="{AAF1F7EF-71A7-B011-F30A-D8D2C4602426}"/>
              </a:ext>
            </a:extLst>
          </p:cNvPr>
          <p:cNvSpPr>
            <a:spLocks noGrp="1"/>
          </p:cNvSpPr>
          <p:nvPr>
            <p:ph type="body" sz="quarter" idx="70" hasCustomPrompt="1"/>
          </p:nvPr>
        </p:nvSpPr>
        <p:spPr>
          <a:xfrm>
            <a:off x="6789282" y="9491992"/>
            <a:ext cx="5042812" cy="630238"/>
          </a:xfrm>
        </p:spPr>
        <p:txBody>
          <a:bodyPr lIns="0" anchor="ctr">
            <a:noAutofit/>
          </a:bodyPr>
          <a:lstStyle>
            <a:lvl1pPr marL="0" indent="0" algn="ctr">
              <a:lnSpc>
                <a:spcPct val="100000"/>
              </a:lnSpc>
              <a:buFontTx/>
              <a:buNone/>
              <a:defRPr sz="20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18" name="Text Placeholder 3">
            <a:extLst>
              <a:ext uri="{FF2B5EF4-FFF2-40B4-BE49-F238E27FC236}">
                <a16:creationId xmlns:a16="http://schemas.microsoft.com/office/drawing/2014/main" id="{85254DEB-F3E4-33ED-19C9-1DBF4F3EBADB}"/>
              </a:ext>
            </a:extLst>
          </p:cNvPr>
          <p:cNvSpPr>
            <a:spLocks noGrp="1"/>
          </p:cNvSpPr>
          <p:nvPr>
            <p:ph type="body" sz="quarter" idx="71" hasCustomPrompt="1"/>
          </p:nvPr>
        </p:nvSpPr>
        <p:spPr>
          <a:xfrm>
            <a:off x="12550319" y="10161460"/>
            <a:ext cx="5042812" cy="630238"/>
          </a:xfrm>
        </p:spPr>
        <p:txBody>
          <a:bodyPr lIns="0" anchor="t">
            <a:noAutofit/>
          </a:bodyPr>
          <a:lstStyle>
            <a:lvl1pPr marL="0" indent="0" algn="ctr">
              <a:lnSpc>
                <a:spcPct val="100000"/>
              </a:lnSpc>
              <a:buFontTx/>
              <a:buNone/>
              <a:defRPr sz="18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19" name="Text Placeholder 3">
            <a:extLst>
              <a:ext uri="{FF2B5EF4-FFF2-40B4-BE49-F238E27FC236}">
                <a16:creationId xmlns:a16="http://schemas.microsoft.com/office/drawing/2014/main" id="{C8270D6C-D8AE-5CB6-4EB1-080F960A4196}"/>
              </a:ext>
            </a:extLst>
          </p:cNvPr>
          <p:cNvSpPr>
            <a:spLocks noGrp="1"/>
          </p:cNvSpPr>
          <p:nvPr>
            <p:ph type="body" sz="quarter" idx="72" hasCustomPrompt="1"/>
          </p:nvPr>
        </p:nvSpPr>
        <p:spPr>
          <a:xfrm>
            <a:off x="12550319" y="9491992"/>
            <a:ext cx="5042812" cy="630238"/>
          </a:xfrm>
        </p:spPr>
        <p:txBody>
          <a:bodyPr lIns="0" anchor="ctr">
            <a:noAutofit/>
          </a:bodyPr>
          <a:lstStyle>
            <a:lvl1pPr marL="0" indent="0" algn="ctr">
              <a:lnSpc>
                <a:spcPct val="100000"/>
              </a:lnSpc>
              <a:buFontTx/>
              <a:buNone/>
              <a:defRPr sz="20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22" name="Text Placeholder 3">
            <a:extLst>
              <a:ext uri="{FF2B5EF4-FFF2-40B4-BE49-F238E27FC236}">
                <a16:creationId xmlns:a16="http://schemas.microsoft.com/office/drawing/2014/main" id="{CE884A73-3A3D-4D91-EF38-6F4E5FD4E081}"/>
              </a:ext>
            </a:extLst>
          </p:cNvPr>
          <p:cNvSpPr>
            <a:spLocks noGrp="1"/>
          </p:cNvSpPr>
          <p:nvPr>
            <p:ph type="body" sz="quarter" idx="73" hasCustomPrompt="1"/>
          </p:nvPr>
        </p:nvSpPr>
        <p:spPr>
          <a:xfrm>
            <a:off x="18328292" y="10161460"/>
            <a:ext cx="5042812" cy="630238"/>
          </a:xfrm>
        </p:spPr>
        <p:txBody>
          <a:bodyPr lIns="0" anchor="t">
            <a:noAutofit/>
          </a:bodyPr>
          <a:lstStyle>
            <a:lvl1pPr marL="0" indent="0" algn="ctr">
              <a:lnSpc>
                <a:spcPct val="100000"/>
              </a:lnSpc>
              <a:buFontTx/>
              <a:buNone/>
              <a:defRPr sz="18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23" name="Text Placeholder 3">
            <a:extLst>
              <a:ext uri="{FF2B5EF4-FFF2-40B4-BE49-F238E27FC236}">
                <a16:creationId xmlns:a16="http://schemas.microsoft.com/office/drawing/2014/main" id="{A8194232-2185-5F55-298D-047984424242}"/>
              </a:ext>
            </a:extLst>
          </p:cNvPr>
          <p:cNvSpPr>
            <a:spLocks noGrp="1"/>
          </p:cNvSpPr>
          <p:nvPr>
            <p:ph type="body" sz="quarter" idx="74" hasCustomPrompt="1"/>
          </p:nvPr>
        </p:nvSpPr>
        <p:spPr>
          <a:xfrm>
            <a:off x="18328292" y="9491992"/>
            <a:ext cx="5042812" cy="630238"/>
          </a:xfrm>
        </p:spPr>
        <p:txBody>
          <a:bodyPr lIns="0" anchor="ctr">
            <a:noAutofit/>
          </a:bodyPr>
          <a:lstStyle>
            <a:lvl1pPr marL="0" indent="0" algn="ctr">
              <a:lnSpc>
                <a:spcPct val="100000"/>
              </a:lnSpc>
              <a:buFontTx/>
              <a:buNone/>
              <a:defRPr sz="20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Tree>
    <p:custDataLst>
      <p:tags r:id="rId1"/>
    </p:custDataLst>
    <p:extLst>
      <p:ext uri="{BB962C8B-B14F-4D97-AF65-F5344CB8AC3E}">
        <p14:creationId xmlns:p14="http://schemas.microsoft.com/office/powerpoint/2010/main" val="226595820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Multiple profile - images ">
    <p:bg>
      <p:bgPr>
        <a:solidFill>
          <a:schemeClr val="bg1">
            <a:lumMod val="95000"/>
          </a:schemeClr>
        </a:solidFill>
        <a:effectLst/>
      </p:bgPr>
    </p:bg>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A87F768D-A4C7-9337-A620-080067B43090}"/>
              </a:ext>
            </a:extLst>
          </p:cNvPr>
          <p:cNvSpPr>
            <a:spLocks noGrp="1"/>
          </p:cNvSpPr>
          <p:nvPr>
            <p:ph type="title"/>
          </p:nvPr>
        </p:nvSpPr>
        <p:spPr/>
        <p:txBody>
          <a:bodyPr/>
          <a:lstStyle>
            <a:lvl1pPr>
              <a:defRPr b="1" i="0" spc="0">
                <a:latin typeface="Bitter SemiBold" pitchFamily="2" charset="77"/>
              </a:defRPr>
            </a:lvl1pPr>
          </a:lstStyle>
          <a:p>
            <a:r>
              <a:rPr lang="en-GB"/>
              <a:t>Click to edit Master title style</a:t>
            </a:r>
            <a:endParaRPr lang="en-DK" dirty="0"/>
          </a:p>
        </p:txBody>
      </p:sp>
      <p:sp>
        <p:nvSpPr>
          <p:cNvPr id="21" name="Footer Placeholder 20">
            <a:extLst>
              <a:ext uri="{FF2B5EF4-FFF2-40B4-BE49-F238E27FC236}">
                <a16:creationId xmlns:a16="http://schemas.microsoft.com/office/drawing/2014/main" id="{537C118D-4821-1EC8-1654-0AC4E00ECAF2}"/>
              </a:ext>
            </a:extLst>
          </p:cNvPr>
          <p:cNvSpPr>
            <a:spLocks noGrp="1"/>
          </p:cNvSpPr>
          <p:nvPr>
            <p:ph type="ftr" sz="quarter" idx="48"/>
          </p:nvPr>
        </p:nvSpPr>
        <p:spPr>
          <a:xfrm>
            <a:off x="719137" y="12276141"/>
            <a:ext cx="20113625" cy="722309"/>
          </a:xfrm>
          <a:prstGeom prst="rect">
            <a:avLst/>
          </a:prstGeom>
        </p:spPr>
        <p:txBody>
          <a:bodyPr/>
          <a:lstStyle/>
          <a:p>
            <a:endParaRPr lang="en-GB" dirty="0"/>
          </a:p>
        </p:txBody>
      </p:sp>
      <p:sp>
        <p:nvSpPr>
          <p:cNvPr id="25" name="Picture Placeholder 30">
            <a:extLst>
              <a:ext uri="{FF2B5EF4-FFF2-40B4-BE49-F238E27FC236}">
                <a16:creationId xmlns:a16="http://schemas.microsoft.com/office/drawing/2014/main" id="{0AC45CEC-C61B-4959-D463-EE48C943A6DC}"/>
              </a:ext>
            </a:extLst>
          </p:cNvPr>
          <p:cNvSpPr>
            <a:spLocks noGrp="1" noChangeAspect="1"/>
          </p:cNvSpPr>
          <p:nvPr>
            <p:ph type="pic" sz="quarter" idx="81" hasCustomPrompt="1"/>
          </p:nvPr>
        </p:nvSpPr>
        <p:spPr>
          <a:xfrm>
            <a:off x="20832763" y="3309404"/>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26" name="Text Placeholder 3">
            <a:extLst>
              <a:ext uri="{FF2B5EF4-FFF2-40B4-BE49-F238E27FC236}">
                <a16:creationId xmlns:a16="http://schemas.microsoft.com/office/drawing/2014/main" id="{2876C880-A200-3B09-F61C-D3D4C404079B}"/>
              </a:ext>
            </a:extLst>
          </p:cNvPr>
          <p:cNvSpPr>
            <a:spLocks noGrp="1"/>
          </p:cNvSpPr>
          <p:nvPr>
            <p:ph type="body" sz="quarter" idx="82" hasCustomPrompt="1"/>
          </p:nvPr>
        </p:nvSpPr>
        <p:spPr>
          <a:xfrm>
            <a:off x="20832762" y="6732722"/>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27" name="Text Placeholder 3">
            <a:extLst>
              <a:ext uri="{FF2B5EF4-FFF2-40B4-BE49-F238E27FC236}">
                <a16:creationId xmlns:a16="http://schemas.microsoft.com/office/drawing/2014/main" id="{7EF15EB7-6B1C-24E8-8D5A-1E480997D27F}"/>
              </a:ext>
            </a:extLst>
          </p:cNvPr>
          <p:cNvSpPr>
            <a:spLocks noGrp="1"/>
          </p:cNvSpPr>
          <p:nvPr>
            <p:ph type="body" sz="quarter" idx="83" hasCustomPrompt="1"/>
          </p:nvPr>
        </p:nvSpPr>
        <p:spPr>
          <a:xfrm>
            <a:off x="20832762" y="6383302"/>
            <a:ext cx="2830513" cy="397751"/>
          </a:xfrm>
        </p:spPr>
        <p:txBody>
          <a:bodyPr lIns="0" anchor="t">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32" name="Picture Placeholder 30">
            <a:extLst>
              <a:ext uri="{FF2B5EF4-FFF2-40B4-BE49-F238E27FC236}">
                <a16:creationId xmlns:a16="http://schemas.microsoft.com/office/drawing/2014/main" id="{4226BA25-C4EC-B293-A231-C5F08DCCAB9B}"/>
              </a:ext>
            </a:extLst>
          </p:cNvPr>
          <p:cNvSpPr>
            <a:spLocks noGrp="1" noChangeAspect="1"/>
          </p:cNvSpPr>
          <p:nvPr>
            <p:ph type="pic" sz="quarter" idx="84" hasCustomPrompt="1"/>
          </p:nvPr>
        </p:nvSpPr>
        <p:spPr>
          <a:xfrm>
            <a:off x="16810037" y="3309404"/>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33" name="Text Placeholder 3">
            <a:extLst>
              <a:ext uri="{FF2B5EF4-FFF2-40B4-BE49-F238E27FC236}">
                <a16:creationId xmlns:a16="http://schemas.microsoft.com/office/drawing/2014/main" id="{F23932A7-C4E7-9F14-4DC6-A411EC2931EE}"/>
              </a:ext>
            </a:extLst>
          </p:cNvPr>
          <p:cNvSpPr>
            <a:spLocks noGrp="1"/>
          </p:cNvSpPr>
          <p:nvPr>
            <p:ph type="body" sz="quarter" idx="85" hasCustomPrompt="1"/>
          </p:nvPr>
        </p:nvSpPr>
        <p:spPr>
          <a:xfrm>
            <a:off x="16810037" y="6732722"/>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34" name="Text Placeholder 3">
            <a:extLst>
              <a:ext uri="{FF2B5EF4-FFF2-40B4-BE49-F238E27FC236}">
                <a16:creationId xmlns:a16="http://schemas.microsoft.com/office/drawing/2014/main" id="{8B362BD5-7D77-7487-7B59-DCDBF611952C}"/>
              </a:ext>
            </a:extLst>
          </p:cNvPr>
          <p:cNvSpPr>
            <a:spLocks noGrp="1"/>
          </p:cNvSpPr>
          <p:nvPr>
            <p:ph type="body" sz="quarter" idx="86" hasCustomPrompt="1"/>
          </p:nvPr>
        </p:nvSpPr>
        <p:spPr>
          <a:xfrm>
            <a:off x="16810037" y="6383302"/>
            <a:ext cx="2830513" cy="397751"/>
          </a:xfrm>
        </p:spPr>
        <p:txBody>
          <a:bodyPr lIns="0" anchor="t">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35" name="Picture Placeholder 30">
            <a:extLst>
              <a:ext uri="{FF2B5EF4-FFF2-40B4-BE49-F238E27FC236}">
                <a16:creationId xmlns:a16="http://schemas.microsoft.com/office/drawing/2014/main" id="{D94B20DB-BE62-51B9-FF19-E7621C3ECD97}"/>
              </a:ext>
            </a:extLst>
          </p:cNvPr>
          <p:cNvSpPr>
            <a:spLocks noGrp="1" noChangeAspect="1"/>
          </p:cNvSpPr>
          <p:nvPr>
            <p:ph type="pic" sz="quarter" idx="87" hasCustomPrompt="1"/>
          </p:nvPr>
        </p:nvSpPr>
        <p:spPr>
          <a:xfrm>
            <a:off x="12787312" y="3309404"/>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37" name="Picture Placeholder 30">
            <a:extLst>
              <a:ext uri="{FF2B5EF4-FFF2-40B4-BE49-F238E27FC236}">
                <a16:creationId xmlns:a16="http://schemas.microsoft.com/office/drawing/2014/main" id="{CE7C1128-F32C-F51E-3F09-23885521391B}"/>
              </a:ext>
            </a:extLst>
          </p:cNvPr>
          <p:cNvSpPr>
            <a:spLocks noGrp="1" noChangeAspect="1"/>
          </p:cNvSpPr>
          <p:nvPr>
            <p:ph type="pic" sz="quarter" idx="88" hasCustomPrompt="1"/>
          </p:nvPr>
        </p:nvSpPr>
        <p:spPr>
          <a:xfrm>
            <a:off x="8764587" y="3309404"/>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38" name="Picture Placeholder 30">
            <a:extLst>
              <a:ext uri="{FF2B5EF4-FFF2-40B4-BE49-F238E27FC236}">
                <a16:creationId xmlns:a16="http://schemas.microsoft.com/office/drawing/2014/main" id="{1661CF81-EF94-1046-B850-6B7CA54256A0}"/>
              </a:ext>
            </a:extLst>
          </p:cNvPr>
          <p:cNvSpPr>
            <a:spLocks noGrp="1" noChangeAspect="1"/>
          </p:cNvSpPr>
          <p:nvPr>
            <p:ph type="pic" sz="quarter" idx="89" hasCustomPrompt="1"/>
          </p:nvPr>
        </p:nvSpPr>
        <p:spPr>
          <a:xfrm>
            <a:off x="4741862" y="3309404"/>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39" name="Picture Placeholder 30">
            <a:extLst>
              <a:ext uri="{FF2B5EF4-FFF2-40B4-BE49-F238E27FC236}">
                <a16:creationId xmlns:a16="http://schemas.microsoft.com/office/drawing/2014/main" id="{E115D85E-2440-3CA0-2553-83667A63B82D}"/>
              </a:ext>
            </a:extLst>
          </p:cNvPr>
          <p:cNvSpPr>
            <a:spLocks noGrp="1" noChangeAspect="1"/>
          </p:cNvSpPr>
          <p:nvPr>
            <p:ph type="pic" sz="quarter" idx="90" hasCustomPrompt="1"/>
          </p:nvPr>
        </p:nvSpPr>
        <p:spPr>
          <a:xfrm>
            <a:off x="719137" y="3309404"/>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40" name="Text Placeholder 3">
            <a:extLst>
              <a:ext uri="{FF2B5EF4-FFF2-40B4-BE49-F238E27FC236}">
                <a16:creationId xmlns:a16="http://schemas.microsoft.com/office/drawing/2014/main" id="{B5D2C820-D96A-A571-8ADB-F3E6C302CBE7}"/>
              </a:ext>
            </a:extLst>
          </p:cNvPr>
          <p:cNvSpPr>
            <a:spLocks noGrp="1"/>
          </p:cNvSpPr>
          <p:nvPr>
            <p:ph type="body" sz="quarter" idx="91" hasCustomPrompt="1"/>
          </p:nvPr>
        </p:nvSpPr>
        <p:spPr>
          <a:xfrm>
            <a:off x="12752387" y="6732722"/>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41" name="Text Placeholder 3">
            <a:extLst>
              <a:ext uri="{FF2B5EF4-FFF2-40B4-BE49-F238E27FC236}">
                <a16:creationId xmlns:a16="http://schemas.microsoft.com/office/drawing/2014/main" id="{98BE85E6-182F-EE33-CB37-44A7159C2CD5}"/>
              </a:ext>
            </a:extLst>
          </p:cNvPr>
          <p:cNvSpPr>
            <a:spLocks noGrp="1"/>
          </p:cNvSpPr>
          <p:nvPr>
            <p:ph type="body" sz="quarter" idx="92" hasCustomPrompt="1"/>
          </p:nvPr>
        </p:nvSpPr>
        <p:spPr>
          <a:xfrm>
            <a:off x="12752387" y="6383302"/>
            <a:ext cx="2830513" cy="397751"/>
          </a:xfrm>
        </p:spPr>
        <p:txBody>
          <a:bodyPr lIns="0" anchor="t">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43" name="Text Placeholder 3">
            <a:extLst>
              <a:ext uri="{FF2B5EF4-FFF2-40B4-BE49-F238E27FC236}">
                <a16:creationId xmlns:a16="http://schemas.microsoft.com/office/drawing/2014/main" id="{AC354F6C-C22C-3703-03AD-F73A92F0F0FC}"/>
              </a:ext>
            </a:extLst>
          </p:cNvPr>
          <p:cNvSpPr>
            <a:spLocks noGrp="1"/>
          </p:cNvSpPr>
          <p:nvPr>
            <p:ph type="body" sz="quarter" idx="93" hasCustomPrompt="1"/>
          </p:nvPr>
        </p:nvSpPr>
        <p:spPr>
          <a:xfrm>
            <a:off x="8729662" y="6726389"/>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44" name="Text Placeholder 3">
            <a:extLst>
              <a:ext uri="{FF2B5EF4-FFF2-40B4-BE49-F238E27FC236}">
                <a16:creationId xmlns:a16="http://schemas.microsoft.com/office/drawing/2014/main" id="{5F785530-8224-D580-AC81-386CDF17C776}"/>
              </a:ext>
            </a:extLst>
          </p:cNvPr>
          <p:cNvSpPr>
            <a:spLocks noGrp="1"/>
          </p:cNvSpPr>
          <p:nvPr>
            <p:ph type="body" sz="quarter" idx="94" hasCustomPrompt="1"/>
          </p:nvPr>
        </p:nvSpPr>
        <p:spPr>
          <a:xfrm>
            <a:off x="8729662" y="6376969"/>
            <a:ext cx="2830513" cy="397751"/>
          </a:xfrm>
        </p:spPr>
        <p:txBody>
          <a:bodyPr lIns="0" anchor="t">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46" name="Text Placeholder 3">
            <a:extLst>
              <a:ext uri="{FF2B5EF4-FFF2-40B4-BE49-F238E27FC236}">
                <a16:creationId xmlns:a16="http://schemas.microsoft.com/office/drawing/2014/main" id="{DBDFEF58-0470-A0D3-B822-52BB08A82E0A}"/>
              </a:ext>
            </a:extLst>
          </p:cNvPr>
          <p:cNvSpPr>
            <a:spLocks noGrp="1"/>
          </p:cNvSpPr>
          <p:nvPr>
            <p:ph type="body" sz="quarter" idx="95" hasCustomPrompt="1"/>
          </p:nvPr>
        </p:nvSpPr>
        <p:spPr>
          <a:xfrm>
            <a:off x="4706937" y="6726389"/>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47" name="Text Placeholder 3">
            <a:extLst>
              <a:ext uri="{FF2B5EF4-FFF2-40B4-BE49-F238E27FC236}">
                <a16:creationId xmlns:a16="http://schemas.microsoft.com/office/drawing/2014/main" id="{052304CB-5CBB-6E1D-1BFE-A0DC1B56463D}"/>
              </a:ext>
            </a:extLst>
          </p:cNvPr>
          <p:cNvSpPr>
            <a:spLocks noGrp="1"/>
          </p:cNvSpPr>
          <p:nvPr>
            <p:ph type="body" sz="quarter" idx="96" hasCustomPrompt="1"/>
          </p:nvPr>
        </p:nvSpPr>
        <p:spPr>
          <a:xfrm>
            <a:off x="4706937" y="6376969"/>
            <a:ext cx="2830513" cy="397751"/>
          </a:xfrm>
        </p:spPr>
        <p:txBody>
          <a:bodyPr lIns="0" anchor="t">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48" name="Text Placeholder 3">
            <a:extLst>
              <a:ext uri="{FF2B5EF4-FFF2-40B4-BE49-F238E27FC236}">
                <a16:creationId xmlns:a16="http://schemas.microsoft.com/office/drawing/2014/main" id="{0ED5E80E-C49A-F592-BA6D-40F86F28252D}"/>
              </a:ext>
            </a:extLst>
          </p:cNvPr>
          <p:cNvSpPr>
            <a:spLocks noGrp="1"/>
          </p:cNvSpPr>
          <p:nvPr>
            <p:ph type="body" sz="quarter" idx="97" hasCustomPrompt="1"/>
          </p:nvPr>
        </p:nvSpPr>
        <p:spPr>
          <a:xfrm>
            <a:off x="719138" y="6722135"/>
            <a:ext cx="2795588"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49" name="Text Placeholder 3">
            <a:extLst>
              <a:ext uri="{FF2B5EF4-FFF2-40B4-BE49-F238E27FC236}">
                <a16:creationId xmlns:a16="http://schemas.microsoft.com/office/drawing/2014/main" id="{9EE266D7-CF3A-3FFF-76D4-157EA2F27179}"/>
              </a:ext>
            </a:extLst>
          </p:cNvPr>
          <p:cNvSpPr>
            <a:spLocks noGrp="1"/>
          </p:cNvSpPr>
          <p:nvPr>
            <p:ph type="body" sz="quarter" idx="98" hasCustomPrompt="1"/>
          </p:nvPr>
        </p:nvSpPr>
        <p:spPr>
          <a:xfrm>
            <a:off x="719138" y="6372715"/>
            <a:ext cx="2795588" cy="397751"/>
          </a:xfrm>
        </p:spPr>
        <p:txBody>
          <a:bodyPr lIns="0" anchor="t">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50" name="Picture Placeholder 30">
            <a:extLst>
              <a:ext uri="{FF2B5EF4-FFF2-40B4-BE49-F238E27FC236}">
                <a16:creationId xmlns:a16="http://schemas.microsoft.com/office/drawing/2014/main" id="{6CAC7117-9656-7137-6998-0895F7FA00B9}"/>
              </a:ext>
            </a:extLst>
          </p:cNvPr>
          <p:cNvSpPr>
            <a:spLocks noGrp="1" noChangeAspect="1"/>
          </p:cNvSpPr>
          <p:nvPr>
            <p:ph type="pic" sz="quarter" idx="99" hasCustomPrompt="1"/>
          </p:nvPr>
        </p:nvSpPr>
        <p:spPr>
          <a:xfrm>
            <a:off x="20832763" y="7629518"/>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51" name="Text Placeholder 3">
            <a:extLst>
              <a:ext uri="{FF2B5EF4-FFF2-40B4-BE49-F238E27FC236}">
                <a16:creationId xmlns:a16="http://schemas.microsoft.com/office/drawing/2014/main" id="{7254301C-DB0A-AE75-2CF1-1E2303312C10}"/>
              </a:ext>
            </a:extLst>
          </p:cNvPr>
          <p:cNvSpPr>
            <a:spLocks noGrp="1"/>
          </p:cNvSpPr>
          <p:nvPr>
            <p:ph type="body" sz="quarter" idx="100" hasCustomPrompt="1"/>
          </p:nvPr>
        </p:nvSpPr>
        <p:spPr>
          <a:xfrm>
            <a:off x="20832762" y="11144276"/>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52" name="Text Placeholder 3">
            <a:extLst>
              <a:ext uri="{FF2B5EF4-FFF2-40B4-BE49-F238E27FC236}">
                <a16:creationId xmlns:a16="http://schemas.microsoft.com/office/drawing/2014/main" id="{2AB52FD3-1077-6C03-5216-6A3AEAFE89A0}"/>
              </a:ext>
            </a:extLst>
          </p:cNvPr>
          <p:cNvSpPr>
            <a:spLocks noGrp="1"/>
          </p:cNvSpPr>
          <p:nvPr>
            <p:ph type="body" sz="quarter" idx="101" hasCustomPrompt="1"/>
          </p:nvPr>
        </p:nvSpPr>
        <p:spPr>
          <a:xfrm>
            <a:off x="20832762" y="10703416"/>
            <a:ext cx="2830513" cy="397751"/>
          </a:xfrm>
        </p:spPr>
        <p:txBody>
          <a:bodyPr lIns="0" anchor="ctr">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53" name="Picture Placeholder 30">
            <a:extLst>
              <a:ext uri="{FF2B5EF4-FFF2-40B4-BE49-F238E27FC236}">
                <a16:creationId xmlns:a16="http://schemas.microsoft.com/office/drawing/2014/main" id="{02E63AD7-1099-83D3-484F-42FD70204F17}"/>
              </a:ext>
            </a:extLst>
          </p:cNvPr>
          <p:cNvSpPr>
            <a:spLocks noGrp="1" noChangeAspect="1"/>
          </p:cNvSpPr>
          <p:nvPr>
            <p:ph type="pic" sz="quarter" idx="102" hasCustomPrompt="1"/>
          </p:nvPr>
        </p:nvSpPr>
        <p:spPr>
          <a:xfrm>
            <a:off x="16810037" y="7629518"/>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54" name="Text Placeholder 3">
            <a:extLst>
              <a:ext uri="{FF2B5EF4-FFF2-40B4-BE49-F238E27FC236}">
                <a16:creationId xmlns:a16="http://schemas.microsoft.com/office/drawing/2014/main" id="{9B0E22EB-06C4-A04C-21B5-7E85F2D164F8}"/>
              </a:ext>
            </a:extLst>
          </p:cNvPr>
          <p:cNvSpPr>
            <a:spLocks noGrp="1"/>
          </p:cNvSpPr>
          <p:nvPr>
            <p:ph type="body" sz="quarter" idx="103" hasCustomPrompt="1"/>
          </p:nvPr>
        </p:nvSpPr>
        <p:spPr>
          <a:xfrm>
            <a:off x="16810037" y="11144276"/>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55" name="Text Placeholder 3">
            <a:extLst>
              <a:ext uri="{FF2B5EF4-FFF2-40B4-BE49-F238E27FC236}">
                <a16:creationId xmlns:a16="http://schemas.microsoft.com/office/drawing/2014/main" id="{D5FB5522-B775-61D4-3C35-F496ECBF08BF}"/>
              </a:ext>
            </a:extLst>
          </p:cNvPr>
          <p:cNvSpPr>
            <a:spLocks noGrp="1"/>
          </p:cNvSpPr>
          <p:nvPr>
            <p:ph type="body" sz="quarter" idx="104" hasCustomPrompt="1"/>
          </p:nvPr>
        </p:nvSpPr>
        <p:spPr>
          <a:xfrm>
            <a:off x="16810037" y="10703416"/>
            <a:ext cx="2830513" cy="397751"/>
          </a:xfrm>
        </p:spPr>
        <p:txBody>
          <a:bodyPr lIns="0" anchor="ctr">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56" name="Picture Placeholder 30">
            <a:extLst>
              <a:ext uri="{FF2B5EF4-FFF2-40B4-BE49-F238E27FC236}">
                <a16:creationId xmlns:a16="http://schemas.microsoft.com/office/drawing/2014/main" id="{E7FE1B48-CDCC-C15C-65D9-FE8801B48238}"/>
              </a:ext>
            </a:extLst>
          </p:cNvPr>
          <p:cNvSpPr>
            <a:spLocks noGrp="1" noChangeAspect="1"/>
          </p:cNvSpPr>
          <p:nvPr>
            <p:ph type="pic" sz="quarter" idx="105" hasCustomPrompt="1"/>
          </p:nvPr>
        </p:nvSpPr>
        <p:spPr>
          <a:xfrm>
            <a:off x="12787312" y="7629518"/>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57" name="Picture Placeholder 30">
            <a:extLst>
              <a:ext uri="{FF2B5EF4-FFF2-40B4-BE49-F238E27FC236}">
                <a16:creationId xmlns:a16="http://schemas.microsoft.com/office/drawing/2014/main" id="{DF63D30D-8176-FE03-7C70-E1B580B9AF52}"/>
              </a:ext>
            </a:extLst>
          </p:cNvPr>
          <p:cNvSpPr>
            <a:spLocks noGrp="1" noChangeAspect="1"/>
          </p:cNvSpPr>
          <p:nvPr>
            <p:ph type="pic" sz="quarter" idx="106" hasCustomPrompt="1"/>
          </p:nvPr>
        </p:nvSpPr>
        <p:spPr>
          <a:xfrm>
            <a:off x="8764587" y="7629518"/>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58" name="Picture Placeholder 30">
            <a:extLst>
              <a:ext uri="{FF2B5EF4-FFF2-40B4-BE49-F238E27FC236}">
                <a16:creationId xmlns:a16="http://schemas.microsoft.com/office/drawing/2014/main" id="{953573B7-971F-BC8A-0A62-3FC5DFB09485}"/>
              </a:ext>
            </a:extLst>
          </p:cNvPr>
          <p:cNvSpPr>
            <a:spLocks noGrp="1" noChangeAspect="1"/>
          </p:cNvSpPr>
          <p:nvPr>
            <p:ph type="pic" sz="quarter" idx="107" hasCustomPrompt="1"/>
          </p:nvPr>
        </p:nvSpPr>
        <p:spPr>
          <a:xfrm>
            <a:off x="4741862" y="7629518"/>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59" name="Picture Placeholder 30">
            <a:extLst>
              <a:ext uri="{FF2B5EF4-FFF2-40B4-BE49-F238E27FC236}">
                <a16:creationId xmlns:a16="http://schemas.microsoft.com/office/drawing/2014/main" id="{1580929C-9BB6-F4E9-6C71-9D44A5643339}"/>
              </a:ext>
            </a:extLst>
          </p:cNvPr>
          <p:cNvSpPr>
            <a:spLocks noGrp="1" noChangeAspect="1"/>
          </p:cNvSpPr>
          <p:nvPr>
            <p:ph type="pic" sz="quarter" idx="108" hasCustomPrompt="1"/>
          </p:nvPr>
        </p:nvSpPr>
        <p:spPr>
          <a:xfrm>
            <a:off x="719137" y="7629518"/>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60" name="Text Placeholder 3">
            <a:extLst>
              <a:ext uri="{FF2B5EF4-FFF2-40B4-BE49-F238E27FC236}">
                <a16:creationId xmlns:a16="http://schemas.microsoft.com/office/drawing/2014/main" id="{AEAC3E0D-F3E2-6FA5-C40A-925C9D06360C}"/>
              </a:ext>
            </a:extLst>
          </p:cNvPr>
          <p:cNvSpPr>
            <a:spLocks noGrp="1"/>
          </p:cNvSpPr>
          <p:nvPr>
            <p:ph type="body" sz="quarter" idx="109" hasCustomPrompt="1"/>
          </p:nvPr>
        </p:nvSpPr>
        <p:spPr>
          <a:xfrm>
            <a:off x="12752387" y="11144276"/>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61" name="Text Placeholder 3">
            <a:extLst>
              <a:ext uri="{FF2B5EF4-FFF2-40B4-BE49-F238E27FC236}">
                <a16:creationId xmlns:a16="http://schemas.microsoft.com/office/drawing/2014/main" id="{ADE1A2BD-E12A-E6A6-CCB7-4D2A97756EDB}"/>
              </a:ext>
            </a:extLst>
          </p:cNvPr>
          <p:cNvSpPr>
            <a:spLocks noGrp="1"/>
          </p:cNvSpPr>
          <p:nvPr>
            <p:ph type="body" sz="quarter" idx="110" hasCustomPrompt="1"/>
          </p:nvPr>
        </p:nvSpPr>
        <p:spPr>
          <a:xfrm>
            <a:off x="12752387" y="10703416"/>
            <a:ext cx="2830513" cy="397751"/>
          </a:xfrm>
        </p:spPr>
        <p:txBody>
          <a:bodyPr lIns="0" anchor="ctr">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62" name="Text Placeholder 3">
            <a:extLst>
              <a:ext uri="{FF2B5EF4-FFF2-40B4-BE49-F238E27FC236}">
                <a16:creationId xmlns:a16="http://schemas.microsoft.com/office/drawing/2014/main" id="{64769D57-0050-A0BD-B63E-8B57A01C60B6}"/>
              </a:ext>
            </a:extLst>
          </p:cNvPr>
          <p:cNvSpPr>
            <a:spLocks noGrp="1"/>
          </p:cNvSpPr>
          <p:nvPr>
            <p:ph type="body" sz="quarter" idx="111" hasCustomPrompt="1"/>
          </p:nvPr>
        </p:nvSpPr>
        <p:spPr>
          <a:xfrm>
            <a:off x="8729662" y="11137943"/>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63" name="Text Placeholder 3">
            <a:extLst>
              <a:ext uri="{FF2B5EF4-FFF2-40B4-BE49-F238E27FC236}">
                <a16:creationId xmlns:a16="http://schemas.microsoft.com/office/drawing/2014/main" id="{9C93F328-7772-1741-CEA6-D2A2543F4611}"/>
              </a:ext>
            </a:extLst>
          </p:cNvPr>
          <p:cNvSpPr>
            <a:spLocks noGrp="1"/>
          </p:cNvSpPr>
          <p:nvPr>
            <p:ph type="body" sz="quarter" idx="112" hasCustomPrompt="1"/>
          </p:nvPr>
        </p:nvSpPr>
        <p:spPr>
          <a:xfrm>
            <a:off x="8729662" y="10697083"/>
            <a:ext cx="2830513" cy="397751"/>
          </a:xfrm>
        </p:spPr>
        <p:txBody>
          <a:bodyPr lIns="0" anchor="ctr">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64" name="Text Placeholder 3">
            <a:extLst>
              <a:ext uri="{FF2B5EF4-FFF2-40B4-BE49-F238E27FC236}">
                <a16:creationId xmlns:a16="http://schemas.microsoft.com/office/drawing/2014/main" id="{A2437C62-0187-38C4-8EFF-836FA4D971FE}"/>
              </a:ext>
            </a:extLst>
          </p:cNvPr>
          <p:cNvSpPr>
            <a:spLocks noGrp="1"/>
          </p:cNvSpPr>
          <p:nvPr>
            <p:ph type="body" sz="quarter" idx="113" hasCustomPrompt="1"/>
          </p:nvPr>
        </p:nvSpPr>
        <p:spPr>
          <a:xfrm>
            <a:off x="4706937" y="11137943"/>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65" name="Text Placeholder 3">
            <a:extLst>
              <a:ext uri="{FF2B5EF4-FFF2-40B4-BE49-F238E27FC236}">
                <a16:creationId xmlns:a16="http://schemas.microsoft.com/office/drawing/2014/main" id="{2DD3BAD0-C9DD-F084-54FE-14D6451AD10D}"/>
              </a:ext>
            </a:extLst>
          </p:cNvPr>
          <p:cNvSpPr>
            <a:spLocks noGrp="1"/>
          </p:cNvSpPr>
          <p:nvPr>
            <p:ph type="body" sz="quarter" idx="114" hasCustomPrompt="1"/>
          </p:nvPr>
        </p:nvSpPr>
        <p:spPr>
          <a:xfrm>
            <a:off x="4706937" y="10697083"/>
            <a:ext cx="2830513" cy="397751"/>
          </a:xfrm>
        </p:spPr>
        <p:txBody>
          <a:bodyPr lIns="0" anchor="ctr">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66" name="Text Placeholder 3">
            <a:extLst>
              <a:ext uri="{FF2B5EF4-FFF2-40B4-BE49-F238E27FC236}">
                <a16:creationId xmlns:a16="http://schemas.microsoft.com/office/drawing/2014/main" id="{70C0130E-0D9A-28C7-827F-C16E7DE333BB}"/>
              </a:ext>
            </a:extLst>
          </p:cNvPr>
          <p:cNvSpPr>
            <a:spLocks noGrp="1"/>
          </p:cNvSpPr>
          <p:nvPr>
            <p:ph type="body" sz="quarter" idx="115" hasCustomPrompt="1"/>
          </p:nvPr>
        </p:nvSpPr>
        <p:spPr>
          <a:xfrm>
            <a:off x="719138" y="11133689"/>
            <a:ext cx="2795588"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67" name="Text Placeholder 3">
            <a:extLst>
              <a:ext uri="{FF2B5EF4-FFF2-40B4-BE49-F238E27FC236}">
                <a16:creationId xmlns:a16="http://schemas.microsoft.com/office/drawing/2014/main" id="{BDA91172-FC6F-330A-F098-DC191D80B827}"/>
              </a:ext>
            </a:extLst>
          </p:cNvPr>
          <p:cNvSpPr>
            <a:spLocks noGrp="1"/>
          </p:cNvSpPr>
          <p:nvPr>
            <p:ph type="body" sz="quarter" idx="116" hasCustomPrompt="1"/>
          </p:nvPr>
        </p:nvSpPr>
        <p:spPr>
          <a:xfrm>
            <a:off x="719138" y="10692829"/>
            <a:ext cx="2795588" cy="397751"/>
          </a:xfrm>
        </p:spPr>
        <p:txBody>
          <a:bodyPr lIns="0" anchor="ctr">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Tree>
    <p:custDataLst>
      <p:tags r:id="rId1"/>
    </p:custDataLst>
    <p:extLst>
      <p:ext uri="{BB962C8B-B14F-4D97-AF65-F5344CB8AC3E}">
        <p14:creationId xmlns:p14="http://schemas.microsoft.com/office/powerpoint/2010/main" val="204947186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Full image and text background">
    <p:bg>
      <p:bgPr>
        <a:solidFill>
          <a:schemeClr val="bg2"/>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2324143B-2CC5-166B-4F6A-84AB4E97B151}"/>
              </a:ext>
            </a:extLst>
          </p:cNvPr>
          <p:cNvSpPr>
            <a:spLocks noGrp="1"/>
          </p:cNvSpPr>
          <p:nvPr>
            <p:ph type="pic" sz="quarter" idx="17" hasCustomPrompt="1"/>
          </p:nvPr>
        </p:nvSpPr>
        <p:spPr>
          <a:xfrm>
            <a:off x="0" y="0"/>
            <a:ext cx="24382413" cy="13716000"/>
          </a:xfrm>
          <a:solidFill>
            <a:schemeClr val="tx1">
              <a:alpha val="25000"/>
            </a:schemeClr>
          </a:solidFill>
        </p:spPr>
        <p:txBody>
          <a:bodyPr anchor="ctr"/>
          <a:lstStyle>
            <a:lvl1pPr algn="ctr">
              <a:defRPr>
                <a:solidFill>
                  <a:schemeClr val="accent1"/>
                </a:solidFill>
              </a:defRPr>
            </a:lvl1pPr>
          </a:lstStyle>
          <a:p>
            <a:r>
              <a:rPr lang="en-DK" dirty="0"/>
              <a:t>Click to add background image</a:t>
            </a:r>
          </a:p>
          <a:p>
            <a:r>
              <a:rPr lang="en-DK" dirty="0"/>
              <a:t>e</a:t>
            </a:r>
          </a:p>
          <a:p>
            <a:endParaRPr lang="en-DK" dirty="0"/>
          </a:p>
        </p:txBody>
      </p:sp>
      <p:sp>
        <p:nvSpPr>
          <p:cNvPr id="5" name="Title 1">
            <a:extLst>
              <a:ext uri="{FF2B5EF4-FFF2-40B4-BE49-F238E27FC236}">
                <a16:creationId xmlns:a16="http://schemas.microsoft.com/office/drawing/2014/main" id="{7E30A8CC-5FA9-218A-6E46-9D3FD249ABDB}"/>
              </a:ext>
            </a:extLst>
          </p:cNvPr>
          <p:cNvSpPr>
            <a:spLocks noGrp="1"/>
          </p:cNvSpPr>
          <p:nvPr>
            <p:ph type="title" hasCustomPrompt="1"/>
          </p:nvPr>
        </p:nvSpPr>
        <p:spPr>
          <a:xfrm>
            <a:off x="6430963" y="5327650"/>
            <a:ext cx="11485562" cy="2070100"/>
          </a:xfrm>
          <a:noFill/>
        </p:spPr>
        <p:txBody>
          <a:bodyPr wrap="square" lIns="72000" tIns="72000" rIns="72000" bIns="72000" rtlCol="0">
            <a:normAutofit/>
          </a:bodyPr>
          <a:lstStyle>
            <a:lvl1pPr algn="ctr">
              <a:defRPr lang="en-GB" sz="9600" b="1" i="0">
                <a:solidFill>
                  <a:schemeClr val="bg2"/>
                </a:solidFill>
                <a:latin typeface="Bitter SemiBold" pitchFamily="2" charset="77"/>
                <a:ea typeface="+mn-ea"/>
                <a:cs typeface="+mn-cs"/>
              </a:defRPr>
            </a:lvl1pPr>
          </a:lstStyle>
          <a:p>
            <a:pPr marL="0" lvl="0" algn="ctr">
              <a:buClr>
                <a:schemeClr val="accent1"/>
              </a:buClr>
            </a:pPr>
            <a:r>
              <a:rPr lang="en-US" dirty="0"/>
              <a:t>Topic</a:t>
            </a:r>
            <a:endParaRPr lang="en-GB" dirty="0"/>
          </a:p>
        </p:txBody>
      </p:sp>
      <p:sp>
        <p:nvSpPr>
          <p:cNvPr id="7" name="Text Placeholder 7">
            <a:extLst>
              <a:ext uri="{FF2B5EF4-FFF2-40B4-BE49-F238E27FC236}">
                <a16:creationId xmlns:a16="http://schemas.microsoft.com/office/drawing/2014/main" id="{408A206C-BFA3-3413-F6EF-BAB5E74D8C72}"/>
              </a:ext>
            </a:extLst>
          </p:cNvPr>
          <p:cNvSpPr>
            <a:spLocks noGrp="1"/>
          </p:cNvSpPr>
          <p:nvPr>
            <p:ph type="body" sz="quarter" idx="14" hasCustomPrompt="1"/>
          </p:nvPr>
        </p:nvSpPr>
        <p:spPr>
          <a:xfrm>
            <a:off x="12209066" y="12251418"/>
            <a:ext cx="11484767" cy="747032"/>
          </a:xfrm>
        </p:spPr>
        <p:txBody>
          <a:bodyPr>
            <a:normAutofit/>
          </a:bodyPr>
          <a:lstStyle>
            <a:lvl1pPr marL="0" indent="0" algn="r">
              <a:lnSpc>
                <a:spcPct val="150000"/>
              </a:lnSpc>
              <a:buNone/>
              <a:defRPr sz="2400" b="0" i="0">
                <a:solidFill>
                  <a:schemeClr val="bg2"/>
                </a:solidFill>
                <a:latin typeface="Rubik" pitchFamily="2" charset="-79"/>
                <a:ea typeface="Roboto" panose="02000000000000000000" pitchFamily="2" charset="0"/>
                <a:cs typeface="Rubik" pitchFamily="2" charset="-79"/>
              </a:defRPr>
            </a:lvl1pPr>
            <a:lvl2pPr marL="914354" indent="0">
              <a:buNone/>
              <a:defRPr>
                <a:solidFill>
                  <a:schemeClr val="bg1"/>
                </a:solidFill>
              </a:defRPr>
            </a:lvl2pPr>
            <a:lvl3pPr marL="1828709" indent="0">
              <a:buNone/>
              <a:defRPr>
                <a:solidFill>
                  <a:schemeClr val="bg1"/>
                </a:solidFill>
              </a:defRPr>
            </a:lvl3pPr>
            <a:lvl4pPr marL="2743063" indent="0">
              <a:buNone/>
              <a:defRPr>
                <a:solidFill>
                  <a:schemeClr val="bg1"/>
                </a:solidFill>
              </a:defRPr>
            </a:lvl4pPr>
            <a:lvl5pPr marL="3657417" indent="0">
              <a:buNone/>
              <a:defRPr>
                <a:solidFill>
                  <a:schemeClr val="bg1"/>
                </a:solidFill>
              </a:defRPr>
            </a:lvl5pPr>
          </a:lstStyle>
          <a:p>
            <a:pPr lvl="0"/>
            <a:r>
              <a:rPr lang="en-US" dirty="0" err="1"/>
              <a:t>url</a:t>
            </a:r>
            <a:endParaRPr lang="en-GB" dirty="0"/>
          </a:p>
        </p:txBody>
      </p:sp>
      <p:sp>
        <p:nvSpPr>
          <p:cNvPr id="11" name="Footer Placeholder 10">
            <a:extLst>
              <a:ext uri="{FF2B5EF4-FFF2-40B4-BE49-F238E27FC236}">
                <a16:creationId xmlns:a16="http://schemas.microsoft.com/office/drawing/2014/main" id="{5ABB821F-F69C-FDE2-1612-DFA9F18E953A}"/>
              </a:ext>
            </a:extLst>
          </p:cNvPr>
          <p:cNvSpPr>
            <a:spLocks noGrp="1"/>
          </p:cNvSpPr>
          <p:nvPr>
            <p:ph type="ftr" sz="quarter" idx="16"/>
          </p:nvPr>
        </p:nvSpPr>
        <p:spPr>
          <a:xfrm>
            <a:off x="706438" y="12278450"/>
            <a:ext cx="17245012" cy="720000"/>
          </a:xfrm>
        </p:spPr>
        <p:txBody>
          <a:bodyPr/>
          <a:lstStyle/>
          <a:p>
            <a:endParaRPr lang="en-DK" dirty="0"/>
          </a:p>
        </p:txBody>
      </p:sp>
    </p:spTree>
    <p:custDataLst>
      <p:tags r:id="rId1"/>
    </p:custDataLst>
    <p:extLst>
      <p:ext uri="{BB962C8B-B14F-4D97-AF65-F5344CB8AC3E}">
        <p14:creationId xmlns:p14="http://schemas.microsoft.com/office/powerpoint/2010/main" val="135112147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rgbClr val="F8EFF2"/>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E30A8CC-5FA9-218A-6E46-9D3FD249ABDB}"/>
              </a:ext>
            </a:extLst>
          </p:cNvPr>
          <p:cNvSpPr>
            <a:spLocks noGrp="1"/>
          </p:cNvSpPr>
          <p:nvPr>
            <p:ph type="title" hasCustomPrompt="1"/>
          </p:nvPr>
        </p:nvSpPr>
        <p:spPr>
          <a:xfrm>
            <a:off x="2109788" y="5327650"/>
            <a:ext cx="8640762" cy="2070100"/>
          </a:xfrm>
          <a:noFill/>
        </p:spPr>
        <p:txBody>
          <a:bodyPr wrap="square" lIns="72000" tIns="72000" rIns="72000" bIns="72000" rtlCol="0">
            <a:normAutofit/>
          </a:bodyPr>
          <a:lstStyle>
            <a:lvl1pPr algn="ctr">
              <a:defRPr lang="en-GB" sz="9600" b="1" i="0">
                <a:solidFill>
                  <a:schemeClr val="accent3"/>
                </a:solidFill>
                <a:latin typeface="Bitter SemiBold" pitchFamily="2" charset="77"/>
                <a:ea typeface="+mn-ea"/>
                <a:cs typeface="+mn-cs"/>
              </a:defRPr>
            </a:lvl1pPr>
          </a:lstStyle>
          <a:p>
            <a:pPr marL="0" lvl="0" algn="ctr">
              <a:buClr>
                <a:schemeClr val="accent1"/>
              </a:buClr>
            </a:pPr>
            <a:r>
              <a:rPr lang="en-US" dirty="0"/>
              <a:t>Thank you!</a:t>
            </a:r>
            <a:endParaRPr lang="en-GB" dirty="0"/>
          </a:p>
        </p:txBody>
      </p:sp>
      <p:sp>
        <p:nvSpPr>
          <p:cNvPr id="7" name="Text Placeholder 7">
            <a:extLst>
              <a:ext uri="{FF2B5EF4-FFF2-40B4-BE49-F238E27FC236}">
                <a16:creationId xmlns:a16="http://schemas.microsoft.com/office/drawing/2014/main" id="{408A206C-BFA3-3413-F6EF-BAB5E74D8C72}"/>
              </a:ext>
            </a:extLst>
          </p:cNvPr>
          <p:cNvSpPr>
            <a:spLocks noGrp="1"/>
          </p:cNvSpPr>
          <p:nvPr>
            <p:ph type="body" sz="quarter" idx="14" hasCustomPrompt="1"/>
          </p:nvPr>
        </p:nvSpPr>
        <p:spPr>
          <a:xfrm>
            <a:off x="2109789" y="7397750"/>
            <a:ext cx="8640762" cy="2089150"/>
          </a:xfrm>
        </p:spPr>
        <p:txBody>
          <a:bodyPr>
            <a:normAutofit/>
          </a:bodyPr>
          <a:lstStyle>
            <a:lvl1pPr marL="0" indent="0" algn="ctr">
              <a:lnSpc>
                <a:spcPct val="150000"/>
              </a:lnSpc>
              <a:buNone/>
              <a:defRPr sz="2400" b="0" i="0">
                <a:solidFill>
                  <a:schemeClr val="accent3"/>
                </a:solidFill>
                <a:latin typeface="+mn-lt"/>
                <a:ea typeface="Roboto" panose="02000000000000000000" pitchFamily="2" charset="0"/>
                <a:cs typeface="Rubik Medium" pitchFamily="2" charset="-79"/>
              </a:defRPr>
            </a:lvl1pPr>
            <a:lvl2pPr marL="914354" indent="0">
              <a:buNone/>
              <a:defRPr>
                <a:solidFill>
                  <a:schemeClr val="bg1"/>
                </a:solidFill>
              </a:defRPr>
            </a:lvl2pPr>
            <a:lvl3pPr marL="1828709" indent="0">
              <a:buNone/>
              <a:defRPr>
                <a:solidFill>
                  <a:schemeClr val="bg1"/>
                </a:solidFill>
              </a:defRPr>
            </a:lvl3pPr>
            <a:lvl4pPr marL="2743063" indent="0">
              <a:buNone/>
              <a:defRPr>
                <a:solidFill>
                  <a:schemeClr val="bg1"/>
                </a:solidFill>
              </a:defRPr>
            </a:lvl4pPr>
            <a:lvl5pPr marL="3657417" indent="0">
              <a:buNone/>
              <a:defRPr>
                <a:solidFill>
                  <a:schemeClr val="bg1"/>
                </a:solidFill>
              </a:defRPr>
            </a:lvl5pPr>
          </a:lstStyle>
          <a:p>
            <a:pPr lvl="0"/>
            <a:r>
              <a:rPr lang="en-US" dirty="0"/>
              <a:t>Name | </a:t>
            </a:r>
            <a:r>
              <a:rPr lang="en-US" dirty="0" err="1"/>
              <a:t>email@gbif.org</a:t>
            </a:r>
            <a:endParaRPr lang="en-GB" dirty="0"/>
          </a:p>
        </p:txBody>
      </p:sp>
      <p:sp>
        <p:nvSpPr>
          <p:cNvPr id="10" name="Date Placeholder 9">
            <a:extLst>
              <a:ext uri="{FF2B5EF4-FFF2-40B4-BE49-F238E27FC236}">
                <a16:creationId xmlns:a16="http://schemas.microsoft.com/office/drawing/2014/main" id="{7C5AAB12-335F-F6EA-C322-24BBEFBE659E}"/>
              </a:ext>
            </a:extLst>
          </p:cNvPr>
          <p:cNvSpPr>
            <a:spLocks noGrp="1"/>
          </p:cNvSpPr>
          <p:nvPr>
            <p:ph type="dt" sz="half" idx="15"/>
          </p:nvPr>
        </p:nvSpPr>
        <p:spPr>
          <a:xfrm>
            <a:off x="20832763" y="10838190"/>
            <a:ext cx="2830512" cy="720000"/>
          </a:xfrm>
        </p:spPr>
        <p:txBody>
          <a:bodyPr/>
          <a:lstStyle>
            <a:lvl1pPr algn="r">
              <a:defRPr/>
            </a:lvl1pPr>
          </a:lstStyle>
          <a:p>
            <a:fld id="{65FFC8DD-7E87-3E47-9F40-9222235C5D65}" type="datetimeFigureOut">
              <a:rPr lang="en-DK" smtClean="0"/>
              <a:pPr/>
              <a:t>26/06/2025</a:t>
            </a:fld>
            <a:endParaRPr lang="en-DK" dirty="0"/>
          </a:p>
        </p:txBody>
      </p:sp>
      <p:sp>
        <p:nvSpPr>
          <p:cNvPr id="11" name="Footer Placeholder 10">
            <a:extLst>
              <a:ext uri="{FF2B5EF4-FFF2-40B4-BE49-F238E27FC236}">
                <a16:creationId xmlns:a16="http://schemas.microsoft.com/office/drawing/2014/main" id="{5ABB821F-F69C-FDE2-1612-DFA9F18E953A}"/>
              </a:ext>
            </a:extLst>
          </p:cNvPr>
          <p:cNvSpPr>
            <a:spLocks noGrp="1"/>
          </p:cNvSpPr>
          <p:nvPr>
            <p:ph type="ftr" sz="quarter" idx="16"/>
          </p:nvPr>
        </p:nvSpPr>
        <p:spPr>
          <a:xfrm>
            <a:off x="706438" y="12278450"/>
            <a:ext cx="17245012" cy="720000"/>
          </a:xfrm>
        </p:spPr>
        <p:txBody>
          <a:bodyPr/>
          <a:lstStyle/>
          <a:p>
            <a:endParaRPr lang="en-DK" dirty="0"/>
          </a:p>
        </p:txBody>
      </p:sp>
      <p:pic>
        <p:nvPicPr>
          <p:cNvPr id="2" name="Picture 1">
            <a:extLst>
              <a:ext uri="{FF2B5EF4-FFF2-40B4-BE49-F238E27FC236}">
                <a16:creationId xmlns:a16="http://schemas.microsoft.com/office/drawing/2014/main" id="{D9B4F454-3DD4-9318-FFA9-051BFF466ED7}"/>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13477011" y="2571078"/>
            <a:ext cx="8948878" cy="8345243"/>
          </a:xfrm>
          <a:prstGeom prst="rect">
            <a:avLst/>
          </a:prstGeom>
        </p:spPr>
      </p:pic>
    </p:spTree>
    <p:custDataLst>
      <p:tags r:id="rId1"/>
    </p:custDataLst>
    <p:extLst>
      <p:ext uri="{BB962C8B-B14F-4D97-AF65-F5344CB8AC3E}">
        <p14:creationId xmlns:p14="http://schemas.microsoft.com/office/powerpoint/2010/main" val="32778591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mage lef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CAE4AE78-C066-46F7-1BF8-980099CF1DA8}"/>
              </a:ext>
            </a:extLst>
          </p:cNvPr>
          <p:cNvSpPr>
            <a:spLocks noGrp="1"/>
          </p:cNvSpPr>
          <p:nvPr>
            <p:ph type="pic" sz="quarter" idx="13"/>
          </p:nvPr>
        </p:nvSpPr>
        <p:spPr>
          <a:xfrm>
            <a:off x="707232" y="3257550"/>
            <a:ext cx="11484768" cy="8297863"/>
          </a:xfrm>
        </p:spPr>
        <p:txBody>
          <a:bodyPr/>
          <a:lstStyle/>
          <a:p>
            <a:r>
              <a:rPr lang="en-GB"/>
              <a:t>Click icon to add picture</a:t>
            </a:r>
            <a:endParaRPr lang="en-DK" dirty="0"/>
          </a:p>
        </p:txBody>
      </p:sp>
      <p:sp>
        <p:nvSpPr>
          <p:cNvPr id="11" name="Footer Placeholder 10">
            <a:extLst>
              <a:ext uri="{FF2B5EF4-FFF2-40B4-BE49-F238E27FC236}">
                <a16:creationId xmlns:a16="http://schemas.microsoft.com/office/drawing/2014/main" id="{DF40FD6D-4952-5BDB-27BF-7663F9E3CD32}"/>
              </a:ext>
            </a:extLst>
          </p:cNvPr>
          <p:cNvSpPr>
            <a:spLocks noGrp="1"/>
          </p:cNvSpPr>
          <p:nvPr>
            <p:ph type="ftr" sz="quarter" idx="11"/>
          </p:nvPr>
        </p:nvSpPr>
        <p:spPr>
          <a:xfrm>
            <a:off x="706438" y="12278450"/>
            <a:ext cx="17245012" cy="720000"/>
          </a:xfrm>
        </p:spPr>
        <p:txBody>
          <a:bodyPr/>
          <a:lstStyle/>
          <a:p>
            <a:endParaRPr lang="en-DK" dirty="0"/>
          </a:p>
        </p:txBody>
      </p:sp>
      <p:sp>
        <p:nvSpPr>
          <p:cNvPr id="13" name="Title 12">
            <a:extLst>
              <a:ext uri="{FF2B5EF4-FFF2-40B4-BE49-F238E27FC236}">
                <a16:creationId xmlns:a16="http://schemas.microsoft.com/office/drawing/2014/main" id="{B3B66602-7A17-6156-6037-1CA42191709B}"/>
              </a:ext>
            </a:extLst>
          </p:cNvPr>
          <p:cNvSpPr>
            <a:spLocks noGrp="1"/>
          </p:cNvSpPr>
          <p:nvPr>
            <p:ph type="title"/>
          </p:nvPr>
        </p:nvSpPr>
        <p:spPr/>
        <p:txBody>
          <a:bodyPr/>
          <a:lstStyle>
            <a:lvl1pPr>
              <a:defRPr b="1" i="0">
                <a:latin typeface="Bitter SemiBold" pitchFamily="2" charset="77"/>
              </a:defRPr>
            </a:lvl1pPr>
          </a:lstStyle>
          <a:p>
            <a:r>
              <a:rPr lang="en-GB"/>
              <a:t>Click to edit Master title style</a:t>
            </a:r>
            <a:endParaRPr lang="en-DK" dirty="0"/>
          </a:p>
        </p:txBody>
      </p:sp>
      <p:sp>
        <p:nvSpPr>
          <p:cNvPr id="5" name="Text Placeholder 4">
            <a:extLst>
              <a:ext uri="{FF2B5EF4-FFF2-40B4-BE49-F238E27FC236}">
                <a16:creationId xmlns:a16="http://schemas.microsoft.com/office/drawing/2014/main" id="{CDD20A67-54F2-C9C6-E775-46FE5F116B20}"/>
              </a:ext>
            </a:extLst>
          </p:cNvPr>
          <p:cNvSpPr>
            <a:spLocks noGrp="1"/>
          </p:cNvSpPr>
          <p:nvPr>
            <p:ph type="body" sz="quarter" idx="14"/>
          </p:nvPr>
        </p:nvSpPr>
        <p:spPr>
          <a:xfrm>
            <a:off x="13631863" y="3257550"/>
            <a:ext cx="8640762" cy="8297863"/>
          </a:xfrm>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dirty="0"/>
          </a:p>
        </p:txBody>
      </p:sp>
    </p:spTree>
    <p:extLst>
      <p:ext uri="{BB962C8B-B14F-4D97-AF65-F5344CB8AC3E}">
        <p14:creationId xmlns:p14="http://schemas.microsoft.com/office/powerpoint/2010/main" val="4109723925"/>
      </p:ext>
    </p:extLst>
  </p:cSld>
  <p:clrMapOvr>
    <a:masterClrMapping/>
  </p:clrMapOvr>
  <p:hf sldNum="0" hd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rgbClr val="FDF9EE"/>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5DA1823-0EFF-E275-0EE1-3ED11DE27D82}"/>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13477011" y="2289210"/>
            <a:ext cx="8948878" cy="8908980"/>
          </a:xfrm>
          <a:prstGeom prst="rect">
            <a:avLst/>
          </a:prstGeom>
        </p:spPr>
      </p:pic>
      <p:sp>
        <p:nvSpPr>
          <p:cNvPr id="5" name="Title 1">
            <a:extLst>
              <a:ext uri="{FF2B5EF4-FFF2-40B4-BE49-F238E27FC236}">
                <a16:creationId xmlns:a16="http://schemas.microsoft.com/office/drawing/2014/main" id="{7E30A8CC-5FA9-218A-6E46-9D3FD249ABDB}"/>
              </a:ext>
            </a:extLst>
          </p:cNvPr>
          <p:cNvSpPr>
            <a:spLocks noGrp="1"/>
          </p:cNvSpPr>
          <p:nvPr>
            <p:ph type="title" hasCustomPrompt="1"/>
          </p:nvPr>
        </p:nvSpPr>
        <p:spPr>
          <a:xfrm>
            <a:off x="2109788" y="5327650"/>
            <a:ext cx="8640762" cy="2070100"/>
          </a:xfrm>
          <a:noFill/>
        </p:spPr>
        <p:txBody>
          <a:bodyPr wrap="square" lIns="72000" tIns="72000" rIns="72000" bIns="72000" rtlCol="0">
            <a:normAutofit/>
          </a:bodyPr>
          <a:lstStyle>
            <a:lvl1pPr algn="ctr">
              <a:defRPr lang="en-GB" sz="9600" b="1" i="0">
                <a:solidFill>
                  <a:schemeClr val="tx1">
                    <a:lumMod val="65000"/>
                    <a:lumOff val="35000"/>
                  </a:schemeClr>
                </a:solidFill>
                <a:latin typeface="Bitter SemiBold" pitchFamily="2" charset="77"/>
                <a:ea typeface="+mn-ea"/>
                <a:cs typeface="+mn-cs"/>
              </a:defRPr>
            </a:lvl1pPr>
          </a:lstStyle>
          <a:p>
            <a:pPr marL="0" lvl="0" algn="ctr">
              <a:buClr>
                <a:schemeClr val="accent1"/>
              </a:buClr>
            </a:pPr>
            <a:r>
              <a:rPr lang="en-US" dirty="0"/>
              <a:t>Thank you!</a:t>
            </a:r>
            <a:endParaRPr lang="en-GB" dirty="0"/>
          </a:p>
        </p:txBody>
      </p:sp>
      <p:sp>
        <p:nvSpPr>
          <p:cNvPr id="7" name="Text Placeholder 7">
            <a:extLst>
              <a:ext uri="{FF2B5EF4-FFF2-40B4-BE49-F238E27FC236}">
                <a16:creationId xmlns:a16="http://schemas.microsoft.com/office/drawing/2014/main" id="{408A206C-BFA3-3413-F6EF-BAB5E74D8C72}"/>
              </a:ext>
            </a:extLst>
          </p:cNvPr>
          <p:cNvSpPr>
            <a:spLocks noGrp="1"/>
          </p:cNvSpPr>
          <p:nvPr>
            <p:ph type="body" sz="quarter" idx="14" hasCustomPrompt="1"/>
          </p:nvPr>
        </p:nvSpPr>
        <p:spPr>
          <a:xfrm>
            <a:off x="2109789" y="7397750"/>
            <a:ext cx="8640762" cy="2089150"/>
          </a:xfrm>
        </p:spPr>
        <p:txBody>
          <a:bodyPr>
            <a:normAutofit/>
          </a:bodyPr>
          <a:lstStyle>
            <a:lvl1pPr marL="0" indent="0" algn="ctr">
              <a:lnSpc>
                <a:spcPct val="150000"/>
              </a:lnSpc>
              <a:buNone/>
              <a:defRPr sz="2400" b="0" i="0">
                <a:solidFill>
                  <a:schemeClr val="tx1">
                    <a:lumMod val="65000"/>
                    <a:lumOff val="35000"/>
                  </a:schemeClr>
                </a:solidFill>
                <a:latin typeface="+mn-lt"/>
                <a:ea typeface="Roboto" panose="02000000000000000000" pitchFamily="2" charset="0"/>
                <a:cs typeface="Rubik Medium" pitchFamily="2" charset="-79"/>
              </a:defRPr>
            </a:lvl1pPr>
            <a:lvl2pPr marL="914354" indent="0">
              <a:buNone/>
              <a:defRPr>
                <a:solidFill>
                  <a:schemeClr val="bg1"/>
                </a:solidFill>
              </a:defRPr>
            </a:lvl2pPr>
            <a:lvl3pPr marL="1828709" indent="0">
              <a:buNone/>
              <a:defRPr>
                <a:solidFill>
                  <a:schemeClr val="bg1"/>
                </a:solidFill>
              </a:defRPr>
            </a:lvl3pPr>
            <a:lvl4pPr marL="2743063" indent="0">
              <a:buNone/>
              <a:defRPr>
                <a:solidFill>
                  <a:schemeClr val="bg1"/>
                </a:solidFill>
              </a:defRPr>
            </a:lvl4pPr>
            <a:lvl5pPr marL="3657417" indent="0">
              <a:buNone/>
              <a:defRPr>
                <a:solidFill>
                  <a:schemeClr val="bg1"/>
                </a:solidFill>
              </a:defRPr>
            </a:lvl5pPr>
          </a:lstStyle>
          <a:p>
            <a:pPr lvl="0"/>
            <a:r>
              <a:rPr lang="en-US" dirty="0"/>
              <a:t>Name | </a:t>
            </a:r>
            <a:r>
              <a:rPr lang="en-US" dirty="0" err="1"/>
              <a:t>email@gbif.org</a:t>
            </a:r>
            <a:endParaRPr lang="en-GB" dirty="0"/>
          </a:p>
        </p:txBody>
      </p:sp>
      <p:sp>
        <p:nvSpPr>
          <p:cNvPr id="10" name="Date Placeholder 9">
            <a:extLst>
              <a:ext uri="{FF2B5EF4-FFF2-40B4-BE49-F238E27FC236}">
                <a16:creationId xmlns:a16="http://schemas.microsoft.com/office/drawing/2014/main" id="{7C5AAB12-335F-F6EA-C322-24BBEFBE659E}"/>
              </a:ext>
            </a:extLst>
          </p:cNvPr>
          <p:cNvSpPr>
            <a:spLocks noGrp="1"/>
          </p:cNvSpPr>
          <p:nvPr>
            <p:ph type="dt" sz="half" idx="15"/>
          </p:nvPr>
        </p:nvSpPr>
        <p:spPr>
          <a:xfrm>
            <a:off x="20832763" y="10838190"/>
            <a:ext cx="2830512" cy="720000"/>
          </a:xfrm>
        </p:spPr>
        <p:txBody>
          <a:bodyPr/>
          <a:lstStyle>
            <a:lvl1pPr algn="r">
              <a:defRPr/>
            </a:lvl1pPr>
          </a:lstStyle>
          <a:p>
            <a:fld id="{65FFC8DD-7E87-3E47-9F40-9222235C5D65}" type="datetimeFigureOut">
              <a:rPr lang="en-DK" smtClean="0"/>
              <a:pPr/>
              <a:t>26/06/2025</a:t>
            </a:fld>
            <a:endParaRPr lang="en-DK" dirty="0"/>
          </a:p>
        </p:txBody>
      </p:sp>
      <p:sp>
        <p:nvSpPr>
          <p:cNvPr id="11" name="Footer Placeholder 10">
            <a:extLst>
              <a:ext uri="{FF2B5EF4-FFF2-40B4-BE49-F238E27FC236}">
                <a16:creationId xmlns:a16="http://schemas.microsoft.com/office/drawing/2014/main" id="{5ABB821F-F69C-FDE2-1612-DFA9F18E953A}"/>
              </a:ext>
            </a:extLst>
          </p:cNvPr>
          <p:cNvSpPr>
            <a:spLocks noGrp="1"/>
          </p:cNvSpPr>
          <p:nvPr>
            <p:ph type="ftr" sz="quarter" idx="16"/>
          </p:nvPr>
        </p:nvSpPr>
        <p:spPr>
          <a:xfrm>
            <a:off x="706438" y="12278450"/>
            <a:ext cx="17245012" cy="720000"/>
          </a:xfrm>
        </p:spPr>
        <p:txBody>
          <a:bodyPr/>
          <a:lstStyle/>
          <a:p>
            <a:endParaRPr lang="en-DK" dirty="0"/>
          </a:p>
        </p:txBody>
      </p:sp>
    </p:spTree>
    <p:custDataLst>
      <p:tags r:id="rId1"/>
    </p:custDataLst>
    <p:extLst>
      <p:ext uri="{BB962C8B-B14F-4D97-AF65-F5344CB8AC3E}">
        <p14:creationId xmlns:p14="http://schemas.microsoft.com/office/powerpoint/2010/main" val="128371047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ank you 3">
    <p:bg>
      <p:bgPr>
        <a:solidFill>
          <a:srgbClr val="EDF4EB"/>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E30A8CC-5FA9-218A-6E46-9D3FD249ABDB}"/>
              </a:ext>
            </a:extLst>
          </p:cNvPr>
          <p:cNvSpPr>
            <a:spLocks noGrp="1"/>
          </p:cNvSpPr>
          <p:nvPr>
            <p:ph type="title" hasCustomPrompt="1"/>
          </p:nvPr>
        </p:nvSpPr>
        <p:spPr>
          <a:xfrm>
            <a:off x="2109788" y="5327650"/>
            <a:ext cx="8640762" cy="2070100"/>
          </a:xfrm>
          <a:noFill/>
        </p:spPr>
        <p:txBody>
          <a:bodyPr wrap="square" lIns="72000" tIns="72000" rIns="72000" bIns="72000" rtlCol="0">
            <a:normAutofit/>
          </a:bodyPr>
          <a:lstStyle>
            <a:lvl1pPr algn="ctr">
              <a:defRPr lang="en-GB" sz="9600" b="1" i="0">
                <a:solidFill>
                  <a:schemeClr val="accent1"/>
                </a:solidFill>
                <a:latin typeface="Bitter SemiBold" pitchFamily="2" charset="77"/>
                <a:ea typeface="+mn-ea"/>
                <a:cs typeface="+mn-cs"/>
              </a:defRPr>
            </a:lvl1pPr>
          </a:lstStyle>
          <a:p>
            <a:pPr marL="0" lvl="0" algn="ctr">
              <a:buClr>
                <a:schemeClr val="accent1"/>
              </a:buClr>
            </a:pPr>
            <a:r>
              <a:rPr lang="en-US" dirty="0"/>
              <a:t>Thank you!</a:t>
            </a:r>
            <a:endParaRPr lang="en-GB" dirty="0"/>
          </a:p>
        </p:txBody>
      </p:sp>
      <p:sp>
        <p:nvSpPr>
          <p:cNvPr id="7" name="Text Placeholder 7">
            <a:extLst>
              <a:ext uri="{FF2B5EF4-FFF2-40B4-BE49-F238E27FC236}">
                <a16:creationId xmlns:a16="http://schemas.microsoft.com/office/drawing/2014/main" id="{408A206C-BFA3-3413-F6EF-BAB5E74D8C72}"/>
              </a:ext>
            </a:extLst>
          </p:cNvPr>
          <p:cNvSpPr>
            <a:spLocks noGrp="1"/>
          </p:cNvSpPr>
          <p:nvPr>
            <p:ph type="body" sz="quarter" idx="14" hasCustomPrompt="1"/>
          </p:nvPr>
        </p:nvSpPr>
        <p:spPr>
          <a:xfrm>
            <a:off x="2109789" y="7397750"/>
            <a:ext cx="8640762" cy="2089150"/>
          </a:xfrm>
        </p:spPr>
        <p:txBody>
          <a:bodyPr>
            <a:normAutofit/>
          </a:bodyPr>
          <a:lstStyle>
            <a:lvl1pPr marL="0" indent="0" algn="ctr">
              <a:lnSpc>
                <a:spcPct val="150000"/>
              </a:lnSpc>
              <a:buNone/>
              <a:defRPr sz="2400" b="0" i="0">
                <a:solidFill>
                  <a:schemeClr val="accent1"/>
                </a:solidFill>
                <a:latin typeface="+mn-lt"/>
                <a:ea typeface="Roboto" panose="02000000000000000000" pitchFamily="2" charset="0"/>
                <a:cs typeface="Rubik Medium" pitchFamily="2" charset="-79"/>
              </a:defRPr>
            </a:lvl1pPr>
            <a:lvl2pPr marL="914354" indent="0">
              <a:buNone/>
              <a:defRPr>
                <a:solidFill>
                  <a:schemeClr val="bg1"/>
                </a:solidFill>
              </a:defRPr>
            </a:lvl2pPr>
            <a:lvl3pPr marL="1828709" indent="0">
              <a:buNone/>
              <a:defRPr>
                <a:solidFill>
                  <a:schemeClr val="bg1"/>
                </a:solidFill>
              </a:defRPr>
            </a:lvl3pPr>
            <a:lvl4pPr marL="2743063" indent="0">
              <a:buNone/>
              <a:defRPr>
                <a:solidFill>
                  <a:schemeClr val="bg1"/>
                </a:solidFill>
              </a:defRPr>
            </a:lvl4pPr>
            <a:lvl5pPr marL="3657417" indent="0">
              <a:buNone/>
              <a:defRPr>
                <a:solidFill>
                  <a:schemeClr val="bg1"/>
                </a:solidFill>
              </a:defRPr>
            </a:lvl5pPr>
          </a:lstStyle>
          <a:p>
            <a:pPr lvl="0"/>
            <a:r>
              <a:rPr lang="en-US" dirty="0"/>
              <a:t>Name | </a:t>
            </a:r>
            <a:r>
              <a:rPr lang="en-US" dirty="0" err="1"/>
              <a:t>email@gbif.org</a:t>
            </a:r>
            <a:endParaRPr lang="en-GB" dirty="0"/>
          </a:p>
        </p:txBody>
      </p:sp>
      <p:pic>
        <p:nvPicPr>
          <p:cNvPr id="8" name="Picture 7" descr="A picture containing text, ceramic ware, porcelain&#10;&#10;Description automatically generated">
            <a:extLst>
              <a:ext uri="{FF2B5EF4-FFF2-40B4-BE49-F238E27FC236}">
                <a16:creationId xmlns:a16="http://schemas.microsoft.com/office/drawing/2014/main" id="{5B02E754-B72A-0204-7B46-9A4771D1C40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566687" y="2640817"/>
            <a:ext cx="7772400" cy="8434366"/>
          </a:xfrm>
          <a:prstGeom prst="rect">
            <a:avLst/>
          </a:prstGeom>
        </p:spPr>
      </p:pic>
      <p:sp>
        <p:nvSpPr>
          <p:cNvPr id="4" name="Date Placeholder 3">
            <a:extLst>
              <a:ext uri="{FF2B5EF4-FFF2-40B4-BE49-F238E27FC236}">
                <a16:creationId xmlns:a16="http://schemas.microsoft.com/office/drawing/2014/main" id="{A89024B9-5F3D-4457-17E7-80F8D7650D5D}"/>
              </a:ext>
            </a:extLst>
          </p:cNvPr>
          <p:cNvSpPr>
            <a:spLocks noGrp="1"/>
          </p:cNvSpPr>
          <p:nvPr>
            <p:ph type="dt" sz="half" idx="15"/>
          </p:nvPr>
        </p:nvSpPr>
        <p:spPr/>
        <p:txBody>
          <a:bodyPr/>
          <a:lstStyle/>
          <a:p>
            <a:fld id="{65FFC8DD-7E87-3E47-9F40-9222235C5D65}" type="datetimeFigureOut">
              <a:rPr lang="en-DK" smtClean="0"/>
              <a:pPr/>
              <a:t>26/06/2025</a:t>
            </a:fld>
            <a:endParaRPr lang="en-DK" dirty="0"/>
          </a:p>
        </p:txBody>
      </p:sp>
      <p:sp>
        <p:nvSpPr>
          <p:cNvPr id="6" name="Footer Placeholder 5">
            <a:extLst>
              <a:ext uri="{FF2B5EF4-FFF2-40B4-BE49-F238E27FC236}">
                <a16:creationId xmlns:a16="http://schemas.microsoft.com/office/drawing/2014/main" id="{8A36C25C-2F78-1590-B750-CCFDEF0BB461}"/>
              </a:ext>
            </a:extLst>
          </p:cNvPr>
          <p:cNvSpPr>
            <a:spLocks noGrp="1"/>
          </p:cNvSpPr>
          <p:nvPr>
            <p:ph type="ftr" sz="quarter" idx="16"/>
          </p:nvPr>
        </p:nvSpPr>
        <p:spPr/>
        <p:txBody>
          <a:bodyPr/>
          <a:lstStyle/>
          <a:p>
            <a:endParaRPr lang="en-DK" dirty="0"/>
          </a:p>
        </p:txBody>
      </p:sp>
      <p:sp>
        <p:nvSpPr>
          <p:cNvPr id="9" name="Slide Number Placeholder 8">
            <a:extLst>
              <a:ext uri="{FF2B5EF4-FFF2-40B4-BE49-F238E27FC236}">
                <a16:creationId xmlns:a16="http://schemas.microsoft.com/office/drawing/2014/main" id="{BFCB83FF-2ADA-53D1-C05D-05B2ACC3DECF}"/>
              </a:ext>
            </a:extLst>
          </p:cNvPr>
          <p:cNvSpPr>
            <a:spLocks noGrp="1"/>
          </p:cNvSpPr>
          <p:nvPr>
            <p:ph type="sldNum" sz="quarter" idx="17"/>
          </p:nvPr>
        </p:nvSpPr>
        <p:spPr/>
        <p:txBody>
          <a:bodyPr/>
          <a:lstStyle/>
          <a:p>
            <a:fld id="{476A1796-5593-5349-A609-9F4B7AECCDC2}" type="slidenum">
              <a:rPr lang="en-DK" smtClean="0"/>
              <a:pPr/>
              <a:t>‹#›</a:t>
            </a:fld>
            <a:endParaRPr lang="en-DK" dirty="0"/>
          </a:p>
        </p:txBody>
      </p:sp>
    </p:spTree>
    <p:custDataLst>
      <p:tags r:id="rId1"/>
    </p:custDataLst>
    <p:extLst>
      <p:ext uri="{BB962C8B-B14F-4D97-AF65-F5344CB8AC3E}">
        <p14:creationId xmlns:p14="http://schemas.microsoft.com/office/powerpoint/2010/main" val="181921970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Hexagons &amp; text">
    <p:bg>
      <p:bgPr>
        <a:solidFill>
          <a:srgbClr val="EDF4EB"/>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BE31FB0-75F5-33D1-9DCD-8C685C084303}"/>
              </a:ext>
            </a:extLst>
          </p:cNvPr>
          <p:cNvSpPr>
            <a:spLocks noGrp="1"/>
          </p:cNvSpPr>
          <p:nvPr>
            <p:ph type="title"/>
          </p:nvPr>
        </p:nvSpPr>
        <p:spPr/>
        <p:txBody>
          <a:bodyPr/>
          <a:lstStyle/>
          <a:p>
            <a:r>
              <a:rPr lang="en-GB"/>
              <a:t>Click to edit Master title style</a:t>
            </a:r>
            <a:endParaRPr lang="en-DK" dirty="0"/>
          </a:p>
        </p:txBody>
      </p:sp>
      <p:sp>
        <p:nvSpPr>
          <p:cNvPr id="24" name="Picture Placeholder 20">
            <a:extLst>
              <a:ext uri="{FF2B5EF4-FFF2-40B4-BE49-F238E27FC236}">
                <a16:creationId xmlns:a16="http://schemas.microsoft.com/office/drawing/2014/main" id="{B1C72214-151A-CBD2-496E-4FA5603B0462}"/>
              </a:ext>
            </a:extLst>
          </p:cNvPr>
          <p:cNvSpPr>
            <a:spLocks noGrp="1"/>
          </p:cNvSpPr>
          <p:nvPr>
            <p:ph type="pic" sz="quarter" idx="13"/>
          </p:nvPr>
        </p:nvSpPr>
        <p:spPr>
          <a:xfrm>
            <a:off x="10882198" y="3255604"/>
            <a:ext cx="3254489" cy="2805594"/>
          </a:xfrm>
          <a:prstGeom prst="hexagon">
            <a:avLst/>
          </a:prstGeom>
          <a:solidFill>
            <a:schemeClr val="accent1">
              <a:lumMod val="20000"/>
              <a:lumOff val="80000"/>
            </a:schemeClr>
          </a:solidFill>
        </p:spPr>
        <p:txBody>
          <a:bodyPr/>
          <a:lstStyle/>
          <a:p>
            <a:r>
              <a:rPr lang="en-GB"/>
              <a:t>Click icon to add picture</a:t>
            </a:r>
            <a:endParaRPr lang="en-DK" dirty="0"/>
          </a:p>
        </p:txBody>
      </p:sp>
      <p:sp>
        <p:nvSpPr>
          <p:cNvPr id="30" name="Picture Placeholder 20">
            <a:extLst>
              <a:ext uri="{FF2B5EF4-FFF2-40B4-BE49-F238E27FC236}">
                <a16:creationId xmlns:a16="http://schemas.microsoft.com/office/drawing/2014/main" id="{EDDE9E8D-6AAF-8BBB-5F51-BE213F85C4F2}"/>
              </a:ext>
            </a:extLst>
          </p:cNvPr>
          <p:cNvSpPr>
            <a:spLocks noGrp="1"/>
          </p:cNvSpPr>
          <p:nvPr>
            <p:ph type="pic" sz="quarter" idx="16"/>
          </p:nvPr>
        </p:nvSpPr>
        <p:spPr>
          <a:xfrm>
            <a:off x="13799570" y="4849209"/>
            <a:ext cx="3254489" cy="2805594"/>
          </a:xfrm>
          <a:prstGeom prst="hexagon">
            <a:avLst/>
          </a:prstGeom>
          <a:solidFill>
            <a:schemeClr val="accent1">
              <a:lumMod val="20000"/>
              <a:lumOff val="80000"/>
            </a:schemeClr>
          </a:solidFill>
        </p:spPr>
        <p:txBody>
          <a:bodyPr/>
          <a:lstStyle/>
          <a:p>
            <a:r>
              <a:rPr lang="en-GB"/>
              <a:t>Click icon to add picture</a:t>
            </a:r>
            <a:endParaRPr lang="en-DK" dirty="0"/>
          </a:p>
        </p:txBody>
      </p:sp>
      <p:sp>
        <p:nvSpPr>
          <p:cNvPr id="31" name="Picture Placeholder 20">
            <a:extLst>
              <a:ext uri="{FF2B5EF4-FFF2-40B4-BE49-F238E27FC236}">
                <a16:creationId xmlns:a16="http://schemas.microsoft.com/office/drawing/2014/main" id="{FEC55E47-BA76-A152-9F35-8F7CEEB38886}"/>
              </a:ext>
            </a:extLst>
          </p:cNvPr>
          <p:cNvSpPr>
            <a:spLocks noGrp="1"/>
          </p:cNvSpPr>
          <p:nvPr>
            <p:ph type="pic" sz="quarter" idx="17"/>
          </p:nvPr>
        </p:nvSpPr>
        <p:spPr>
          <a:xfrm>
            <a:off x="10882198" y="6442814"/>
            <a:ext cx="3254489" cy="2805594"/>
          </a:xfrm>
          <a:prstGeom prst="hexagon">
            <a:avLst/>
          </a:prstGeom>
          <a:solidFill>
            <a:schemeClr val="accent1">
              <a:lumMod val="20000"/>
              <a:lumOff val="80000"/>
            </a:schemeClr>
          </a:solidFill>
        </p:spPr>
        <p:txBody>
          <a:bodyPr/>
          <a:lstStyle/>
          <a:p>
            <a:r>
              <a:rPr lang="en-GB"/>
              <a:t>Click icon to add picture</a:t>
            </a:r>
            <a:endParaRPr lang="en-DK" dirty="0"/>
          </a:p>
        </p:txBody>
      </p:sp>
      <p:sp>
        <p:nvSpPr>
          <p:cNvPr id="32" name="Picture Placeholder 20">
            <a:extLst>
              <a:ext uri="{FF2B5EF4-FFF2-40B4-BE49-F238E27FC236}">
                <a16:creationId xmlns:a16="http://schemas.microsoft.com/office/drawing/2014/main" id="{6D590614-AF0E-C836-C198-05A1532E9FD5}"/>
              </a:ext>
            </a:extLst>
          </p:cNvPr>
          <p:cNvSpPr>
            <a:spLocks noGrp="1"/>
          </p:cNvSpPr>
          <p:nvPr>
            <p:ph type="pic" sz="quarter" idx="18"/>
          </p:nvPr>
        </p:nvSpPr>
        <p:spPr>
          <a:xfrm>
            <a:off x="13799570" y="8027838"/>
            <a:ext cx="3254489" cy="2805594"/>
          </a:xfrm>
          <a:prstGeom prst="hexagon">
            <a:avLst/>
          </a:prstGeom>
          <a:solidFill>
            <a:schemeClr val="accent1">
              <a:lumMod val="20000"/>
              <a:lumOff val="80000"/>
            </a:schemeClr>
          </a:solidFill>
        </p:spPr>
        <p:txBody>
          <a:bodyPr/>
          <a:lstStyle/>
          <a:p>
            <a:r>
              <a:rPr lang="en-GB"/>
              <a:t>Click icon to add picture</a:t>
            </a:r>
            <a:endParaRPr lang="en-DK" dirty="0"/>
          </a:p>
        </p:txBody>
      </p:sp>
      <p:sp>
        <p:nvSpPr>
          <p:cNvPr id="33" name="Picture Placeholder 20">
            <a:extLst>
              <a:ext uri="{FF2B5EF4-FFF2-40B4-BE49-F238E27FC236}">
                <a16:creationId xmlns:a16="http://schemas.microsoft.com/office/drawing/2014/main" id="{40E2A785-562D-362D-5006-81BE0E38EAC5}"/>
              </a:ext>
            </a:extLst>
          </p:cNvPr>
          <p:cNvSpPr>
            <a:spLocks noGrp="1"/>
          </p:cNvSpPr>
          <p:nvPr>
            <p:ph type="pic" sz="quarter" idx="19"/>
          </p:nvPr>
        </p:nvSpPr>
        <p:spPr>
          <a:xfrm>
            <a:off x="16716942" y="6438524"/>
            <a:ext cx="3254489" cy="2805594"/>
          </a:xfrm>
          <a:prstGeom prst="hexagon">
            <a:avLst/>
          </a:prstGeom>
          <a:solidFill>
            <a:schemeClr val="accent1">
              <a:lumMod val="20000"/>
              <a:lumOff val="80000"/>
            </a:schemeClr>
          </a:solidFill>
        </p:spPr>
        <p:txBody>
          <a:bodyPr/>
          <a:lstStyle/>
          <a:p>
            <a:r>
              <a:rPr lang="en-GB"/>
              <a:t>Click icon to add picture</a:t>
            </a:r>
            <a:endParaRPr lang="en-DK" dirty="0"/>
          </a:p>
        </p:txBody>
      </p:sp>
      <p:sp>
        <p:nvSpPr>
          <p:cNvPr id="34" name="Picture Placeholder 20">
            <a:extLst>
              <a:ext uri="{FF2B5EF4-FFF2-40B4-BE49-F238E27FC236}">
                <a16:creationId xmlns:a16="http://schemas.microsoft.com/office/drawing/2014/main" id="{EDAB511C-1646-04BC-5924-8F83935E37A1}"/>
              </a:ext>
            </a:extLst>
          </p:cNvPr>
          <p:cNvSpPr>
            <a:spLocks noGrp="1"/>
          </p:cNvSpPr>
          <p:nvPr>
            <p:ph type="pic" sz="quarter" idx="20"/>
          </p:nvPr>
        </p:nvSpPr>
        <p:spPr>
          <a:xfrm>
            <a:off x="16716941" y="3255604"/>
            <a:ext cx="3254489" cy="2805594"/>
          </a:xfrm>
          <a:prstGeom prst="hexagon">
            <a:avLst/>
          </a:prstGeom>
          <a:solidFill>
            <a:schemeClr val="accent1">
              <a:lumMod val="20000"/>
              <a:lumOff val="80000"/>
            </a:schemeClr>
          </a:solidFill>
        </p:spPr>
        <p:txBody>
          <a:bodyPr/>
          <a:lstStyle/>
          <a:p>
            <a:r>
              <a:rPr lang="en-GB"/>
              <a:t>Click icon to add picture</a:t>
            </a:r>
            <a:endParaRPr lang="en-DK" dirty="0"/>
          </a:p>
        </p:txBody>
      </p:sp>
      <p:sp>
        <p:nvSpPr>
          <p:cNvPr id="35" name="Picture Placeholder 20">
            <a:extLst>
              <a:ext uri="{FF2B5EF4-FFF2-40B4-BE49-F238E27FC236}">
                <a16:creationId xmlns:a16="http://schemas.microsoft.com/office/drawing/2014/main" id="{2DDB37AC-B509-CC89-E177-EBBC3CFC78D1}"/>
              </a:ext>
            </a:extLst>
          </p:cNvPr>
          <p:cNvSpPr>
            <a:spLocks noGrp="1"/>
          </p:cNvSpPr>
          <p:nvPr>
            <p:ph type="pic" sz="quarter" idx="21"/>
          </p:nvPr>
        </p:nvSpPr>
        <p:spPr>
          <a:xfrm>
            <a:off x="19634313" y="4847064"/>
            <a:ext cx="3254489" cy="2805594"/>
          </a:xfrm>
          <a:prstGeom prst="hexagon">
            <a:avLst/>
          </a:prstGeom>
          <a:solidFill>
            <a:schemeClr val="accent1">
              <a:lumMod val="20000"/>
              <a:lumOff val="80000"/>
            </a:schemeClr>
          </a:solidFill>
        </p:spPr>
        <p:txBody>
          <a:bodyPr/>
          <a:lstStyle/>
          <a:p>
            <a:r>
              <a:rPr lang="en-GB"/>
              <a:t>Click icon to add picture</a:t>
            </a:r>
            <a:endParaRPr lang="en-DK" dirty="0"/>
          </a:p>
        </p:txBody>
      </p:sp>
      <p:sp>
        <p:nvSpPr>
          <p:cNvPr id="36" name="Picture Placeholder 20">
            <a:extLst>
              <a:ext uri="{FF2B5EF4-FFF2-40B4-BE49-F238E27FC236}">
                <a16:creationId xmlns:a16="http://schemas.microsoft.com/office/drawing/2014/main" id="{01880B7F-144E-0641-CF46-6582A0F1A24C}"/>
              </a:ext>
            </a:extLst>
          </p:cNvPr>
          <p:cNvSpPr>
            <a:spLocks noGrp="1"/>
          </p:cNvSpPr>
          <p:nvPr>
            <p:ph type="pic" sz="quarter" idx="22"/>
          </p:nvPr>
        </p:nvSpPr>
        <p:spPr>
          <a:xfrm>
            <a:off x="19634312" y="1661999"/>
            <a:ext cx="3254489" cy="2805594"/>
          </a:xfrm>
          <a:prstGeom prst="hexagon">
            <a:avLst/>
          </a:prstGeom>
          <a:solidFill>
            <a:schemeClr val="accent1">
              <a:lumMod val="20000"/>
              <a:lumOff val="80000"/>
            </a:schemeClr>
          </a:solidFill>
        </p:spPr>
        <p:txBody>
          <a:bodyPr/>
          <a:lstStyle/>
          <a:p>
            <a:r>
              <a:rPr lang="en-GB"/>
              <a:t>Click icon to add picture</a:t>
            </a:r>
            <a:endParaRPr lang="en-DK" dirty="0"/>
          </a:p>
        </p:txBody>
      </p:sp>
      <p:sp>
        <p:nvSpPr>
          <p:cNvPr id="37" name="Picture Placeholder 20">
            <a:extLst>
              <a:ext uri="{FF2B5EF4-FFF2-40B4-BE49-F238E27FC236}">
                <a16:creationId xmlns:a16="http://schemas.microsoft.com/office/drawing/2014/main" id="{726FCF11-EC64-C882-351C-AE53688D0D96}"/>
              </a:ext>
            </a:extLst>
          </p:cNvPr>
          <p:cNvSpPr>
            <a:spLocks noGrp="1"/>
          </p:cNvSpPr>
          <p:nvPr>
            <p:ph type="pic" sz="quarter" idx="23"/>
          </p:nvPr>
        </p:nvSpPr>
        <p:spPr>
          <a:xfrm>
            <a:off x="19634311" y="8027838"/>
            <a:ext cx="3254489" cy="2805594"/>
          </a:xfrm>
          <a:prstGeom prst="hexagon">
            <a:avLst/>
          </a:prstGeom>
          <a:solidFill>
            <a:schemeClr val="accent1">
              <a:lumMod val="20000"/>
              <a:lumOff val="80000"/>
            </a:schemeClr>
          </a:solidFill>
        </p:spPr>
        <p:txBody>
          <a:bodyPr/>
          <a:lstStyle/>
          <a:p>
            <a:r>
              <a:rPr lang="en-GB"/>
              <a:t>Click icon to add picture</a:t>
            </a:r>
            <a:endParaRPr lang="en-DK" dirty="0"/>
          </a:p>
        </p:txBody>
      </p:sp>
      <p:sp>
        <p:nvSpPr>
          <p:cNvPr id="3" name="Text Placeholder 2">
            <a:extLst>
              <a:ext uri="{FF2B5EF4-FFF2-40B4-BE49-F238E27FC236}">
                <a16:creationId xmlns:a16="http://schemas.microsoft.com/office/drawing/2014/main" id="{2D0F127E-8348-D9E3-F04F-06AD05D92F6D}"/>
              </a:ext>
            </a:extLst>
          </p:cNvPr>
          <p:cNvSpPr>
            <a:spLocks noGrp="1"/>
          </p:cNvSpPr>
          <p:nvPr>
            <p:ph type="body" sz="quarter" idx="24"/>
          </p:nvPr>
        </p:nvSpPr>
        <p:spPr>
          <a:xfrm>
            <a:off x="2109788" y="3257550"/>
            <a:ext cx="7200900" cy="8297863"/>
          </a:xfrm>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dirty="0"/>
          </a:p>
        </p:txBody>
      </p:sp>
    </p:spTree>
    <p:custDataLst>
      <p:tags r:id="rId1"/>
    </p:custDataLst>
    <p:extLst>
      <p:ext uri="{BB962C8B-B14F-4D97-AF65-F5344CB8AC3E}">
        <p14:creationId xmlns:p14="http://schemas.microsoft.com/office/powerpoint/2010/main" val="408636330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ivider Slide 1">
    <p:bg>
      <p:bgPr>
        <a:solidFill>
          <a:schemeClr val="accent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1A38465-F83C-4EAB-BEF4-CB410BEB9B77}"/>
              </a:ext>
            </a:extLst>
          </p:cNvPr>
          <p:cNvSpPr/>
          <p:nvPr userDrawn="1"/>
        </p:nvSpPr>
        <p:spPr>
          <a:xfrm>
            <a:off x="372533" y="372533"/>
            <a:ext cx="23638934" cy="1295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b="0" i="0" dirty="0">
              <a:latin typeface="Rubik" pitchFamily="2" charset="-79"/>
            </a:endParaRPr>
          </a:p>
        </p:txBody>
      </p:sp>
      <p:pic>
        <p:nvPicPr>
          <p:cNvPr id="15" name="Picture 14">
            <a:extLst>
              <a:ext uri="{FF2B5EF4-FFF2-40B4-BE49-F238E27FC236}">
                <a16:creationId xmlns:a16="http://schemas.microsoft.com/office/drawing/2014/main" id="{2F333D84-D3DD-4354-B355-8BFE4E29554D}"/>
              </a:ext>
            </a:extLst>
          </p:cNvPr>
          <p:cNvPicPr>
            <a:picLocks noChangeAspect="1"/>
          </p:cNvPicPr>
          <p:nvPr userDrawn="1"/>
        </p:nvPicPr>
        <p:blipFill rotWithShape="1">
          <a:blip r:embed="rId3">
            <a:alphaModFix amt="50000"/>
          </a:blip>
          <a:srcRect l="972" t="-3359" r="495" b="50023"/>
          <a:stretch/>
        </p:blipFill>
        <p:spPr>
          <a:xfrm>
            <a:off x="370946" y="389467"/>
            <a:ext cx="23638934" cy="6468531"/>
          </a:xfrm>
          <a:prstGeom prst="rect">
            <a:avLst/>
          </a:prstGeom>
        </p:spPr>
      </p:pic>
      <p:cxnSp>
        <p:nvCxnSpPr>
          <p:cNvPr id="12" name="Straight Connector 11">
            <a:extLst>
              <a:ext uri="{FF2B5EF4-FFF2-40B4-BE49-F238E27FC236}">
                <a16:creationId xmlns:a16="http://schemas.microsoft.com/office/drawing/2014/main" id="{2F63437A-0B4B-4D25-9272-4D3F1F480B3A}"/>
              </a:ext>
            </a:extLst>
          </p:cNvPr>
          <p:cNvCxnSpPr/>
          <p:nvPr userDrawn="1"/>
        </p:nvCxnSpPr>
        <p:spPr>
          <a:xfrm>
            <a:off x="11637790" y="2093494"/>
            <a:ext cx="1106834" cy="0"/>
          </a:xfrm>
          <a:prstGeom prst="line">
            <a:avLst/>
          </a:prstGeom>
          <a:ln w="50800" cap="rnd">
            <a:solidFill>
              <a:schemeClr val="accent1"/>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E398C493-2CCF-430C-A839-756366D5286F}"/>
              </a:ext>
            </a:extLst>
          </p:cNvPr>
          <p:cNvSpPr>
            <a:spLocks noGrp="1"/>
          </p:cNvSpPr>
          <p:nvPr>
            <p:ph type="title" hasCustomPrompt="1"/>
          </p:nvPr>
        </p:nvSpPr>
        <p:spPr>
          <a:xfrm>
            <a:off x="857196" y="2393956"/>
            <a:ext cx="22629927" cy="1622180"/>
          </a:xfrm>
          <a:prstGeom prst="rect">
            <a:avLst/>
          </a:prstGeom>
        </p:spPr>
        <p:txBody>
          <a:bodyPr/>
          <a:lstStyle>
            <a:lvl1pPr algn="ctr">
              <a:defRPr/>
            </a:lvl1pPr>
          </a:lstStyle>
          <a:p>
            <a:r>
              <a:rPr lang="en-US"/>
              <a:t>Click to add divider title text</a:t>
            </a:r>
            <a:endParaRPr lang="en-GB"/>
          </a:p>
        </p:txBody>
      </p:sp>
      <p:sp>
        <p:nvSpPr>
          <p:cNvPr id="14" name="Text Placeholder 13">
            <a:extLst>
              <a:ext uri="{FF2B5EF4-FFF2-40B4-BE49-F238E27FC236}">
                <a16:creationId xmlns:a16="http://schemas.microsoft.com/office/drawing/2014/main" id="{44C0A6BC-B51E-449F-B182-AB424A3345D0}"/>
              </a:ext>
            </a:extLst>
          </p:cNvPr>
          <p:cNvSpPr>
            <a:spLocks noGrp="1"/>
          </p:cNvSpPr>
          <p:nvPr>
            <p:ph type="body" sz="quarter" idx="13" hasCustomPrompt="1"/>
          </p:nvPr>
        </p:nvSpPr>
        <p:spPr>
          <a:xfrm>
            <a:off x="6397211" y="4200527"/>
            <a:ext cx="11584820" cy="1019174"/>
          </a:xfrm>
          <a:prstGeom prst="rect">
            <a:avLst/>
          </a:prstGeom>
          <a:noFill/>
        </p:spPr>
        <p:txBody>
          <a:bodyPr wrap="square" lIns="72000" tIns="72000" rIns="72000" bIns="72000" rtlCol="0" anchor="ctr" anchorCtr="0">
            <a:normAutofit/>
          </a:bodyPr>
          <a:lstStyle>
            <a:lvl1pPr marL="0" indent="0" algn="ctr">
              <a:buNone/>
              <a:defRPr lang="en-US" sz="2800" smtClean="0">
                <a:solidFill>
                  <a:schemeClr val="accent1"/>
                </a:solidFill>
              </a:defRPr>
            </a:lvl1pPr>
            <a:lvl2pPr marL="457177" indent="0">
              <a:buNone/>
              <a:defRPr lang="en-US" sz="3600" smtClean="0">
                <a:solidFill>
                  <a:schemeClr val="tx1"/>
                </a:solidFill>
              </a:defRPr>
            </a:lvl2pPr>
            <a:lvl3pPr>
              <a:defRPr lang="en-US" sz="3600" smtClean="0">
                <a:solidFill>
                  <a:schemeClr val="tx1"/>
                </a:solidFill>
              </a:defRPr>
            </a:lvl3pPr>
            <a:lvl4pPr>
              <a:defRPr lang="en-US" sz="3600" smtClean="0">
                <a:solidFill>
                  <a:schemeClr val="tx1"/>
                </a:solidFill>
              </a:defRPr>
            </a:lvl4pPr>
            <a:lvl5pPr>
              <a:defRPr lang="en-GB" sz="3600">
                <a:solidFill>
                  <a:schemeClr val="tx1"/>
                </a:solidFill>
              </a:defRPr>
            </a:lvl5pPr>
          </a:lstStyle>
          <a:p>
            <a:pPr marL="0" lvl="0" algn="ctr"/>
            <a:r>
              <a:rPr lang="en-US"/>
              <a:t>Click to add any additional text if needed</a:t>
            </a:r>
          </a:p>
        </p:txBody>
      </p:sp>
      <p:sp>
        <p:nvSpPr>
          <p:cNvPr id="13" name="Picture Placeholder 15">
            <a:extLst>
              <a:ext uri="{FF2B5EF4-FFF2-40B4-BE49-F238E27FC236}">
                <a16:creationId xmlns:a16="http://schemas.microsoft.com/office/drawing/2014/main" id="{F37618D6-E865-4D1E-9A38-6A74CFAC3A5F}"/>
              </a:ext>
            </a:extLst>
          </p:cNvPr>
          <p:cNvSpPr>
            <a:spLocks noGrp="1"/>
          </p:cNvSpPr>
          <p:nvPr>
            <p:ph type="pic" sz="quarter" idx="14" hasCustomPrompt="1"/>
          </p:nvPr>
        </p:nvSpPr>
        <p:spPr>
          <a:xfrm>
            <a:off x="370946" y="6857999"/>
            <a:ext cx="23638934" cy="6468533"/>
          </a:xfrm>
          <a:prstGeom prst="rect">
            <a:avLst/>
          </a:prstGeom>
          <a:solidFill>
            <a:schemeClr val="bg1">
              <a:lumMod val="95000"/>
            </a:schemeClr>
          </a:solidFill>
        </p:spPr>
        <p:txBody>
          <a:bodyPr vert="horz" lIns="72000" tIns="72000" rIns="72000" bIns="1188000" rtlCol="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lang="en-GB" sz="3600">
                <a:solidFill>
                  <a:schemeClr val="bg1">
                    <a:lumMod val="75000"/>
                  </a:schemeClr>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a:t>Click on the icon to add an image in this place-holder</a:t>
            </a:r>
            <a:endParaRPr lang="en-GB"/>
          </a:p>
        </p:txBody>
      </p:sp>
    </p:spTree>
    <p:custDataLst>
      <p:tags r:id="rId1"/>
    </p:custDataLst>
    <p:extLst>
      <p:ext uri="{BB962C8B-B14F-4D97-AF65-F5344CB8AC3E}">
        <p14:creationId xmlns:p14="http://schemas.microsoft.com/office/powerpoint/2010/main" val="385793818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Half image - legacy">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8C54EACB-E6FB-37F0-74BD-6181F7C294E8}"/>
              </a:ext>
            </a:extLst>
          </p:cNvPr>
          <p:cNvSpPr>
            <a:spLocks noGrp="1"/>
          </p:cNvSpPr>
          <p:nvPr>
            <p:ph type="ftr" sz="quarter" idx="11"/>
          </p:nvPr>
        </p:nvSpPr>
        <p:spPr>
          <a:xfrm>
            <a:off x="706438" y="12278450"/>
            <a:ext cx="17245012" cy="720000"/>
          </a:xfrm>
        </p:spPr>
        <p:txBody>
          <a:bodyPr/>
          <a:lstStyle/>
          <a:p>
            <a:endParaRPr lang="en-DK" dirty="0"/>
          </a:p>
        </p:txBody>
      </p:sp>
      <p:sp>
        <p:nvSpPr>
          <p:cNvPr id="6" name="Rectangle 5">
            <a:extLst>
              <a:ext uri="{FF2B5EF4-FFF2-40B4-BE49-F238E27FC236}">
                <a16:creationId xmlns:a16="http://schemas.microsoft.com/office/drawing/2014/main" id="{9C757715-55A6-8482-065D-6E37A074341E}"/>
              </a:ext>
            </a:extLst>
          </p:cNvPr>
          <p:cNvSpPr/>
          <p:nvPr userDrawn="1"/>
        </p:nvSpPr>
        <p:spPr>
          <a:xfrm>
            <a:off x="2" y="6954224"/>
            <a:ext cx="24382411" cy="4601189"/>
          </a:xfrm>
          <a:prstGeom prst="rect">
            <a:avLst/>
          </a:prstGeom>
          <a:solidFill>
            <a:schemeClr val="bg1">
              <a:lumMod val="95000"/>
              <a:alpha val="9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b="0" i="0" dirty="0">
              <a:latin typeface="Rubik" pitchFamily="2" charset="-79"/>
            </a:endParaRPr>
          </a:p>
        </p:txBody>
      </p:sp>
      <p:sp>
        <p:nvSpPr>
          <p:cNvPr id="7" name="Rectangle 6">
            <a:extLst>
              <a:ext uri="{FF2B5EF4-FFF2-40B4-BE49-F238E27FC236}">
                <a16:creationId xmlns:a16="http://schemas.microsoft.com/office/drawing/2014/main" id="{3EC0ECA8-0117-8304-ADD4-3BF6A9391FC6}"/>
              </a:ext>
            </a:extLst>
          </p:cNvPr>
          <p:cNvSpPr/>
          <p:nvPr userDrawn="1"/>
        </p:nvSpPr>
        <p:spPr>
          <a:xfrm>
            <a:off x="-2178" y="-1"/>
            <a:ext cx="24382413" cy="6948881"/>
          </a:xfrm>
          <a:prstGeom prst="rect">
            <a:avLst/>
          </a:prstGeom>
          <a:solidFill>
            <a:schemeClr val="accent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b="0" i="0" dirty="0">
              <a:latin typeface="Rubik" pitchFamily="2" charset="-79"/>
            </a:endParaRPr>
          </a:p>
        </p:txBody>
      </p:sp>
      <p:sp>
        <p:nvSpPr>
          <p:cNvPr id="8" name="Title 1">
            <a:extLst>
              <a:ext uri="{FF2B5EF4-FFF2-40B4-BE49-F238E27FC236}">
                <a16:creationId xmlns:a16="http://schemas.microsoft.com/office/drawing/2014/main" id="{25849F64-8A07-41F9-8894-0EE0BB52BCEC}"/>
              </a:ext>
            </a:extLst>
          </p:cNvPr>
          <p:cNvSpPr>
            <a:spLocks noGrp="1"/>
          </p:cNvSpPr>
          <p:nvPr>
            <p:ph type="title"/>
          </p:nvPr>
        </p:nvSpPr>
        <p:spPr>
          <a:xfrm>
            <a:off x="706437" y="7405688"/>
            <a:ext cx="11124000" cy="3790800"/>
          </a:xfrm>
          <a:prstGeom prst="rect">
            <a:avLst/>
          </a:prstGeom>
        </p:spPr>
        <p:txBody>
          <a:bodyPr lIns="360000" anchor="ctr"/>
          <a:lstStyle>
            <a:lvl1pPr>
              <a:defRPr>
                <a:solidFill>
                  <a:schemeClr val="tx1">
                    <a:lumMod val="75000"/>
                    <a:lumOff val="25000"/>
                  </a:schemeClr>
                </a:solidFill>
              </a:defRPr>
            </a:lvl1pPr>
          </a:lstStyle>
          <a:p>
            <a:r>
              <a:rPr lang="en-GB"/>
              <a:t>Click to edit Master title style</a:t>
            </a:r>
            <a:endParaRPr lang="en-GB" dirty="0"/>
          </a:p>
        </p:txBody>
      </p:sp>
      <p:sp>
        <p:nvSpPr>
          <p:cNvPr id="9" name="Picture Placeholder 6">
            <a:extLst>
              <a:ext uri="{FF2B5EF4-FFF2-40B4-BE49-F238E27FC236}">
                <a16:creationId xmlns:a16="http://schemas.microsoft.com/office/drawing/2014/main" id="{17B40D71-1736-97D7-C304-5843F723A6C9}"/>
              </a:ext>
            </a:extLst>
          </p:cNvPr>
          <p:cNvSpPr>
            <a:spLocks noGrp="1"/>
          </p:cNvSpPr>
          <p:nvPr>
            <p:ph type="pic" sz="quarter" idx="13" hasCustomPrompt="1"/>
          </p:nvPr>
        </p:nvSpPr>
        <p:spPr>
          <a:xfrm>
            <a:off x="0" y="2"/>
            <a:ext cx="24382413" cy="6588000"/>
          </a:xfrm>
          <a:prstGeom prst="rect">
            <a:avLst/>
          </a:prstGeom>
          <a:solidFill>
            <a:schemeClr val="bg1"/>
          </a:solidFill>
          <a:effectLst/>
        </p:spPr>
        <p:txBody>
          <a:bodyPr vert="horz" lIns="72000" tIns="72000" rIns="72000" bIns="1044000" rtlCol="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lang="en-GB" sz="36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a:t>Click on the icon to add an image in this place-holder</a:t>
            </a:r>
            <a:endParaRPr lang="en-GB"/>
          </a:p>
        </p:txBody>
      </p:sp>
      <p:sp>
        <p:nvSpPr>
          <p:cNvPr id="10" name="Text Placeholder 4">
            <a:extLst>
              <a:ext uri="{FF2B5EF4-FFF2-40B4-BE49-F238E27FC236}">
                <a16:creationId xmlns:a16="http://schemas.microsoft.com/office/drawing/2014/main" id="{41D0A228-3007-7188-8589-94C48A55AB28}"/>
              </a:ext>
            </a:extLst>
          </p:cNvPr>
          <p:cNvSpPr>
            <a:spLocks noGrp="1"/>
          </p:cNvSpPr>
          <p:nvPr>
            <p:ph type="body" sz="quarter" idx="15" hasCustomPrompt="1"/>
          </p:nvPr>
        </p:nvSpPr>
        <p:spPr>
          <a:xfrm>
            <a:off x="12536872" y="7405688"/>
            <a:ext cx="11110912" cy="3790950"/>
          </a:xfrm>
        </p:spPr>
        <p:txBody>
          <a:bodyPr/>
          <a:lstStyle>
            <a:lvl1pPr marL="0" indent="0">
              <a:buNone/>
              <a:defRPr/>
            </a:lvl1pPr>
            <a:lvl2pPr marL="0" indent="0">
              <a:buNone/>
              <a:defRPr/>
            </a:lvl2pPr>
            <a:lvl3pPr marL="0" indent="0">
              <a:buNone/>
              <a:defRPr/>
            </a:lvl3pPr>
            <a:lvl4pPr marL="0" indent="0">
              <a:buNone/>
              <a:defRPr/>
            </a:lvl4pPr>
            <a:lvl5pPr marL="0" indent="0">
              <a:buNone/>
              <a:defRPr/>
            </a:lvl5pPr>
          </a:lstStyle>
          <a:p>
            <a:pPr lvl="1"/>
            <a:r>
              <a:rPr lang="en-GB" dirty="0"/>
              <a:t>Second level</a:t>
            </a:r>
          </a:p>
          <a:p>
            <a:pPr lvl="2"/>
            <a:r>
              <a:rPr lang="en-GB" dirty="0"/>
              <a:t>Third level</a:t>
            </a:r>
          </a:p>
          <a:p>
            <a:pPr lvl="3"/>
            <a:r>
              <a:rPr lang="en-GB" dirty="0"/>
              <a:t>Fourth level</a:t>
            </a:r>
          </a:p>
          <a:p>
            <a:pPr lvl="4"/>
            <a:r>
              <a:rPr lang="en-GB" dirty="0"/>
              <a:t>Fifth level</a:t>
            </a:r>
            <a:endParaRPr lang="en-DK" dirty="0"/>
          </a:p>
        </p:txBody>
      </p:sp>
    </p:spTree>
    <p:extLst>
      <p:ext uri="{BB962C8B-B14F-4D97-AF65-F5344CB8AC3E}">
        <p14:creationId xmlns:p14="http://schemas.microsoft.com/office/powerpoint/2010/main" val="83047003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Legacy two levels image righ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79185B8-DC54-A513-D592-EF4C531D96B7}"/>
              </a:ext>
            </a:extLst>
          </p:cNvPr>
          <p:cNvSpPr/>
          <p:nvPr userDrawn="1"/>
        </p:nvSpPr>
        <p:spPr>
          <a:xfrm>
            <a:off x="0" y="-45"/>
            <a:ext cx="12191206" cy="11555458"/>
          </a:xfrm>
          <a:prstGeom prst="rect">
            <a:avLst/>
          </a:prstGeom>
          <a:solidFill>
            <a:schemeClr val="bg1">
              <a:lumMod val="95000"/>
              <a:alpha val="50000"/>
            </a:schemeClr>
          </a:solidFill>
          <a:ln>
            <a:solidFill>
              <a:schemeClr val="accent1">
                <a:shade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b="0" i="0" dirty="0">
              <a:latin typeface="Rubik" pitchFamily="2" charset="-79"/>
            </a:endParaRPr>
          </a:p>
        </p:txBody>
      </p:sp>
      <p:sp>
        <p:nvSpPr>
          <p:cNvPr id="10" name="Picture Placeholder 9">
            <a:extLst>
              <a:ext uri="{FF2B5EF4-FFF2-40B4-BE49-F238E27FC236}">
                <a16:creationId xmlns:a16="http://schemas.microsoft.com/office/drawing/2014/main" id="{F96DA249-6B49-4AFB-88FC-DF2A8E6FCCBE}"/>
              </a:ext>
            </a:extLst>
          </p:cNvPr>
          <p:cNvSpPr>
            <a:spLocks noGrp="1"/>
          </p:cNvSpPr>
          <p:nvPr>
            <p:ph type="pic" sz="quarter" idx="13" hasCustomPrompt="1"/>
          </p:nvPr>
        </p:nvSpPr>
        <p:spPr>
          <a:xfrm>
            <a:off x="12191207" y="-45"/>
            <a:ext cx="12191206" cy="11555454"/>
          </a:xfrm>
          <a:prstGeom prst="rect">
            <a:avLst/>
          </a:prstGeom>
          <a:noFill/>
        </p:spPr>
        <p:txBody>
          <a:bodyPr vert="horz" lIns="72000" tIns="72000" rIns="72000" bIns="1188000" rtlCol="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lang="en-GB" sz="36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a:t>Click on the icon to add an image in this place-holder</a:t>
            </a:r>
            <a:endParaRPr lang="en-GB"/>
          </a:p>
        </p:txBody>
      </p:sp>
      <p:sp>
        <p:nvSpPr>
          <p:cNvPr id="11" name="Title 10">
            <a:extLst>
              <a:ext uri="{FF2B5EF4-FFF2-40B4-BE49-F238E27FC236}">
                <a16:creationId xmlns:a16="http://schemas.microsoft.com/office/drawing/2014/main" id="{A6BA76B2-A261-4CFB-B331-B236677917F3}"/>
              </a:ext>
            </a:extLst>
          </p:cNvPr>
          <p:cNvSpPr>
            <a:spLocks noGrp="1"/>
          </p:cNvSpPr>
          <p:nvPr>
            <p:ph type="title"/>
          </p:nvPr>
        </p:nvSpPr>
        <p:spPr>
          <a:xfrm>
            <a:off x="706438" y="3257550"/>
            <a:ext cx="10764000" cy="4148131"/>
          </a:xfrm>
          <a:prstGeom prst="rect">
            <a:avLst/>
          </a:prstGeom>
          <a:noFill/>
        </p:spPr>
        <p:txBody>
          <a:bodyPr lIns="252000" tIns="180000" rIns="180000" bIns="180000" anchor="ctr"/>
          <a:lstStyle>
            <a:lvl1pPr>
              <a:defRPr>
                <a:solidFill>
                  <a:schemeClr val="tx1">
                    <a:lumMod val="85000"/>
                    <a:lumOff val="15000"/>
                  </a:schemeClr>
                </a:solidFill>
              </a:defRPr>
            </a:lvl1pPr>
          </a:lstStyle>
          <a:p>
            <a:r>
              <a:rPr lang="en-GB"/>
              <a:t>Click to edit Master title style</a:t>
            </a:r>
            <a:endParaRPr lang="en-GB" dirty="0"/>
          </a:p>
        </p:txBody>
      </p:sp>
      <p:sp>
        <p:nvSpPr>
          <p:cNvPr id="7" name="Footer Placeholder 6">
            <a:extLst>
              <a:ext uri="{FF2B5EF4-FFF2-40B4-BE49-F238E27FC236}">
                <a16:creationId xmlns:a16="http://schemas.microsoft.com/office/drawing/2014/main" id="{AF0520B0-C266-427C-AAEA-F49ADDE2480C}"/>
              </a:ext>
            </a:extLst>
          </p:cNvPr>
          <p:cNvSpPr>
            <a:spLocks noGrp="1"/>
          </p:cNvSpPr>
          <p:nvPr>
            <p:ph type="ftr" sz="quarter" idx="16"/>
          </p:nvPr>
        </p:nvSpPr>
        <p:spPr>
          <a:xfrm>
            <a:off x="706436" y="12278450"/>
            <a:ext cx="17245013" cy="720000"/>
          </a:xfrm>
        </p:spPr>
        <p:txBody>
          <a:bodyPr/>
          <a:lstStyle/>
          <a:p>
            <a:endParaRPr lang="en-DK" dirty="0"/>
          </a:p>
        </p:txBody>
      </p:sp>
      <p:sp>
        <p:nvSpPr>
          <p:cNvPr id="12" name="Text Placeholder 11">
            <a:extLst>
              <a:ext uri="{FF2B5EF4-FFF2-40B4-BE49-F238E27FC236}">
                <a16:creationId xmlns:a16="http://schemas.microsoft.com/office/drawing/2014/main" id="{A77315A0-F34A-348A-F585-0964704E9188}"/>
              </a:ext>
            </a:extLst>
          </p:cNvPr>
          <p:cNvSpPr>
            <a:spLocks noGrp="1"/>
          </p:cNvSpPr>
          <p:nvPr>
            <p:ph type="body" sz="quarter" idx="17" hasCustomPrompt="1"/>
          </p:nvPr>
        </p:nvSpPr>
        <p:spPr>
          <a:xfrm>
            <a:off x="706436" y="7780338"/>
            <a:ext cx="10763250" cy="3409950"/>
          </a:xfrm>
        </p:spPr>
        <p:txBody>
          <a:bodyPr/>
          <a:lstStyle>
            <a:lvl1pPr marL="0" indent="0">
              <a:buNone/>
              <a:defRPr/>
            </a:lvl1pPr>
            <a:lvl2pPr marL="0" indent="0">
              <a:buNone/>
              <a:defRPr/>
            </a:lvl2pPr>
            <a:lvl3pPr marL="0" indent="0">
              <a:buNone/>
              <a:defRPr/>
            </a:lvl3pPr>
            <a:lvl4pPr marL="0" indent="0">
              <a:buNone/>
              <a:defRPr/>
            </a:lvl4pPr>
            <a:lvl5pPr marL="0" indent="0">
              <a:buNone/>
              <a:defRPr/>
            </a:lvl5pPr>
          </a:lstStyle>
          <a:p>
            <a:pPr lvl="1"/>
            <a:r>
              <a:rPr lang="en-GB" dirty="0"/>
              <a:t>Second level</a:t>
            </a:r>
          </a:p>
          <a:p>
            <a:pPr lvl="2"/>
            <a:r>
              <a:rPr lang="en-GB" dirty="0"/>
              <a:t>Third level</a:t>
            </a:r>
          </a:p>
          <a:p>
            <a:pPr lvl="3"/>
            <a:r>
              <a:rPr lang="en-GB" dirty="0"/>
              <a:t>Fourth level</a:t>
            </a:r>
          </a:p>
          <a:p>
            <a:pPr lvl="4"/>
            <a:r>
              <a:rPr lang="en-GB" dirty="0"/>
              <a:t>Fifth level</a:t>
            </a:r>
            <a:endParaRPr lang="en-DK" dirty="0"/>
          </a:p>
        </p:txBody>
      </p:sp>
    </p:spTree>
    <p:custDataLst>
      <p:tags r:id="rId1"/>
    </p:custDataLst>
    <p:extLst>
      <p:ext uri="{BB962C8B-B14F-4D97-AF65-F5344CB8AC3E}">
        <p14:creationId xmlns:p14="http://schemas.microsoft.com/office/powerpoint/2010/main" val="62188528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Legacy arrow">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62B73B7-2F0B-596D-7EDB-AB09725D34BB}"/>
              </a:ext>
            </a:extLst>
          </p:cNvPr>
          <p:cNvSpPr/>
          <p:nvPr userDrawn="1"/>
        </p:nvSpPr>
        <p:spPr>
          <a:xfrm>
            <a:off x="669925" y="8173324"/>
            <a:ext cx="15123600" cy="3382090"/>
          </a:xfrm>
          <a:prstGeom prst="rect">
            <a:avLst/>
          </a:prstGeom>
          <a:solidFill>
            <a:schemeClr val="bg1">
              <a:lumMod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ormAutofit/>
          </a:bodyPr>
          <a:lstStyle/>
          <a:p>
            <a:pPr algn="ctr"/>
            <a:endParaRPr lang="en-DK" sz="1600" b="0" i="0" dirty="0">
              <a:solidFill>
                <a:schemeClr val="bg1"/>
              </a:solidFill>
              <a:latin typeface="Rubik" pitchFamily="2" charset="-79"/>
            </a:endParaRPr>
          </a:p>
        </p:txBody>
      </p:sp>
      <p:sp>
        <p:nvSpPr>
          <p:cNvPr id="4" name="Picture Placeholder 11">
            <a:extLst>
              <a:ext uri="{FF2B5EF4-FFF2-40B4-BE49-F238E27FC236}">
                <a16:creationId xmlns:a16="http://schemas.microsoft.com/office/drawing/2014/main" id="{CED5DF75-175C-72E1-BFF4-DFA846042875}"/>
              </a:ext>
            </a:extLst>
          </p:cNvPr>
          <p:cNvSpPr>
            <a:spLocks noGrp="1"/>
          </p:cNvSpPr>
          <p:nvPr>
            <p:ph type="pic" sz="quarter" idx="13" hasCustomPrompt="1"/>
          </p:nvPr>
        </p:nvSpPr>
        <p:spPr>
          <a:xfrm>
            <a:off x="706438" y="3257548"/>
            <a:ext cx="11484767" cy="4918809"/>
          </a:xfrm>
          <a:solidFill>
            <a:schemeClr val="bg1"/>
          </a:solidFill>
          <a:ln w="50800" cap="rnd">
            <a:noFill/>
            <a:round/>
          </a:ln>
          <a:effectLst/>
        </p:spPr>
        <p:txBody>
          <a:bodyPr vert="horz" lIns="72000" tIns="72000" rIns="72000" bIns="1188000" rtlCol="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lang="en-GB" sz="28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sp>
        <p:nvSpPr>
          <p:cNvPr id="5" name="Picture Placeholder 13">
            <a:extLst>
              <a:ext uri="{FF2B5EF4-FFF2-40B4-BE49-F238E27FC236}">
                <a16:creationId xmlns:a16="http://schemas.microsoft.com/office/drawing/2014/main" id="{D201B734-4230-2B11-791C-884919C69114}"/>
              </a:ext>
            </a:extLst>
          </p:cNvPr>
          <p:cNvSpPr>
            <a:spLocks noGrp="1"/>
          </p:cNvSpPr>
          <p:nvPr>
            <p:ph type="pic" sz="quarter" idx="14" hasCustomPrompt="1"/>
          </p:nvPr>
        </p:nvSpPr>
        <p:spPr>
          <a:xfrm>
            <a:off x="15791205" y="3257550"/>
            <a:ext cx="7884769" cy="8297864"/>
          </a:xfrm>
          <a:solidFill>
            <a:schemeClr val="bg1"/>
          </a:solidFill>
          <a:ln w="50800" cap="rnd">
            <a:noFill/>
            <a:round/>
          </a:ln>
          <a:effectLst/>
        </p:spPr>
        <p:txBody>
          <a:bodyPr vert="horz" lIns="72000" tIns="72000" rIns="72000" bIns="1188000" rtlCol="0" anchor="ctr" anchorCtr="0">
            <a:normAutofit/>
          </a:bodyPr>
          <a:lstStyle>
            <a:lvl1pPr>
              <a:defRPr lang="en-GB" sz="2400" dirty="0" smtClean="0">
                <a:solidFill>
                  <a:schemeClr val="accent5"/>
                </a:solidFill>
              </a:defRPr>
            </a:lvl1pPr>
          </a:lstStyle>
          <a:p>
            <a:pPr marL="0" marR="0" lvl="0" indent="0" algn="ctr" fontAlgn="auto">
              <a:spcAft>
                <a:spcPts val="0"/>
              </a:spcAft>
              <a:buSzTx/>
              <a:buNone/>
              <a:tabLst/>
            </a:pPr>
            <a:r>
              <a:rPr lang="en-US" dirty="0"/>
              <a:t>Click on the icon to add an image in this place-holder</a:t>
            </a:r>
            <a:endParaRPr lang="en-GB" dirty="0"/>
          </a:p>
        </p:txBody>
      </p:sp>
      <p:sp>
        <p:nvSpPr>
          <p:cNvPr id="11" name="Title 1">
            <a:extLst>
              <a:ext uri="{FF2B5EF4-FFF2-40B4-BE49-F238E27FC236}">
                <a16:creationId xmlns:a16="http://schemas.microsoft.com/office/drawing/2014/main" id="{D82A5F78-DBD1-3BB0-7933-FC1E3ADCBD57}"/>
              </a:ext>
            </a:extLst>
          </p:cNvPr>
          <p:cNvSpPr>
            <a:spLocks noGrp="1"/>
          </p:cNvSpPr>
          <p:nvPr>
            <p:ph type="title" hasCustomPrompt="1"/>
          </p:nvPr>
        </p:nvSpPr>
        <p:spPr>
          <a:xfrm>
            <a:off x="706438" y="1096963"/>
            <a:ext cx="22969536" cy="1439862"/>
          </a:xfrm>
        </p:spPr>
        <p:txBody>
          <a:bodyPr/>
          <a:lstStyle>
            <a:lvl1pPr>
              <a:defRPr>
                <a:solidFill>
                  <a:schemeClr val="tx2"/>
                </a:solidFill>
              </a:defRPr>
            </a:lvl1pPr>
          </a:lstStyle>
          <a:p>
            <a:r>
              <a:rPr lang="en-US" dirty="0"/>
              <a:t>Enter title</a:t>
            </a:r>
            <a:endParaRPr lang="en-GB" dirty="0"/>
          </a:p>
        </p:txBody>
      </p:sp>
      <p:sp>
        <p:nvSpPr>
          <p:cNvPr id="13" name="Rectangle 12">
            <a:extLst>
              <a:ext uri="{FF2B5EF4-FFF2-40B4-BE49-F238E27FC236}">
                <a16:creationId xmlns:a16="http://schemas.microsoft.com/office/drawing/2014/main" id="{4DDD7C7F-453A-D812-FC36-28AC1240FC9E}"/>
              </a:ext>
            </a:extLst>
          </p:cNvPr>
          <p:cNvSpPr/>
          <p:nvPr userDrawn="1"/>
        </p:nvSpPr>
        <p:spPr>
          <a:xfrm>
            <a:off x="12191205" y="3241536"/>
            <a:ext cx="3600000" cy="4931787"/>
          </a:xfrm>
          <a:prstGeom prst="rect">
            <a:avLst/>
          </a:prstGeom>
          <a:solidFill>
            <a:schemeClr val="bg1">
              <a:lumMod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b="0" i="0" dirty="0">
              <a:latin typeface="Bitter" pitchFamily="2" charset="77"/>
            </a:endParaRPr>
          </a:p>
        </p:txBody>
      </p:sp>
      <p:sp>
        <p:nvSpPr>
          <p:cNvPr id="15" name="Text Placeholder 26">
            <a:extLst>
              <a:ext uri="{FF2B5EF4-FFF2-40B4-BE49-F238E27FC236}">
                <a16:creationId xmlns:a16="http://schemas.microsoft.com/office/drawing/2014/main" id="{5B61B278-1CF5-FED8-2765-33B0D1F8DFE8}"/>
              </a:ext>
            </a:extLst>
          </p:cNvPr>
          <p:cNvSpPr>
            <a:spLocks noGrp="1"/>
          </p:cNvSpPr>
          <p:nvPr>
            <p:ph type="body" sz="quarter" idx="15" hasCustomPrompt="1"/>
          </p:nvPr>
        </p:nvSpPr>
        <p:spPr>
          <a:xfrm>
            <a:off x="1066821" y="8605885"/>
            <a:ext cx="10764001" cy="2520000"/>
          </a:xfrm>
          <a:prstGeom prst="rect">
            <a:avLst/>
          </a:prstGeom>
        </p:spPr>
        <p:txBody>
          <a:bodyPr/>
          <a:lstStyle>
            <a:lvl1pPr>
              <a:lnSpc>
                <a:spcPct val="130000"/>
              </a:lnSpc>
              <a:defRPr sz="3200">
                <a:solidFill>
                  <a:schemeClr val="tx1">
                    <a:lumMod val="85000"/>
                    <a:lumOff val="15000"/>
                  </a:schemeClr>
                </a:solidFill>
              </a:defRPr>
            </a:lvl1pPr>
            <a:lvl2pPr marL="0" indent="0">
              <a:lnSpc>
                <a:spcPct val="130000"/>
              </a:lnSpc>
              <a:buNone/>
              <a:defRPr sz="2800">
                <a:solidFill>
                  <a:schemeClr val="tx1">
                    <a:lumMod val="85000"/>
                    <a:lumOff val="15000"/>
                  </a:schemeClr>
                </a:solidFill>
              </a:defRPr>
            </a:lvl2pPr>
            <a:lvl3pPr marL="0" indent="0">
              <a:lnSpc>
                <a:spcPct val="130000"/>
              </a:lnSpc>
              <a:buNone/>
              <a:defRPr sz="2400">
                <a:solidFill>
                  <a:schemeClr val="tx1">
                    <a:lumMod val="85000"/>
                    <a:lumOff val="15000"/>
                  </a:schemeClr>
                </a:solidFill>
              </a:defRPr>
            </a:lvl3pPr>
            <a:lvl4pPr marL="0" indent="0">
              <a:lnSpc>
                <a:spcPct val="130000"/>
              </a:lnSpc>
              <a:buNone/>
              <a:defRPr sz="2000">
                <a:solidFill>
                  <a:schemeClr val="tx1">
                    <a:lumMod val="85000"/>
                    <a:lumOff val="15000"/>
                  </a:schemeClr>
                </a:solidFill>
              </a:defRPr>
            </a:lvl4pPr>
            <a:lvl5pPr marL="0" indent="0">
              <a:lnSpc>
                <a:spcPct val="130000"/>
              </a:lnSpc>
              <a:buNone/>
              <a:defRPr sz="1800">
                <a:solidFill>
                  <a:schemeClr val="tx1">
                    <a:lumMod val="85000"/>
                    <a:lumOff val="15000"/>
                  </a:schemeClr>
                </a:solidFill>
              </a:defRPr>
            </a:lvl5pPr>
          </a:lstStyle>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grpSp>
        <p:nvGrpSpPr>
          <p:cNvPr id="16" name="Group 15">
            <a:extLst>
              <a:ext uri="{FF2B5EF4-FFF2-40B4-BE49-F238E27FC236}">
                <a16:creationId xmlns:a16="http://schemas.microsoft.com/office/drawing/2014/main" id="{7125CFEF-5F35-B2E8-BAD8-F9367A09C4AE}"/>
              </a:ext>
            </a:extLst>
          </p:cNvPr>
          <p:cNvGrpSpPr/>
          <p:nvPr userDrawn="1"/>
        </p:nvGrpSpPr>
        <p:grpSpPr>
          <a:xfrm>
            <a:off x="13163319" y="6578542"/>
            <a:ext cx="1655772" cy="1655880"/>
            <a:chOff x="5581650" y="2971800"/>
            <a:chExt cx="914400" cy="914400"/>
          </a:xfrm>
        </p:grpSpPr>
        <p:sp>
          <p:nvSpPr>
            <p:cNvPr id="17" name="Oval 16">
              <a:extLst>
                <a:ext uri="{FF2B5EF4-FFF2-40B4-BE49-F238E27FC236}">
                  <a16:creationId xmlns:a16="http://schemas.microsoft.com/office/drawing/2014/main" id="{E4B797F6-F089-7B9C-5D8D-A6D7D4264114}"/>
                </a:ext>
              </a:extLst>
            </p:cNvPr>
            <p:cNvSpPr/>
            <p:nvPr/>
          </p:nvSpPr>
          <p:spPr>
            <a:xfrm>
              <a:off x="5581650" y="2971800"/>
              <a:ext cx="914400" cy="914400"/>
            </a:xfrm>
            <a:prstGeom prst="ellipse">
              <a:avLst/>
            </a:prstGeom>
            <a:solidFill>
              <a:schemeClr val="bg1"/>
            </a:solidFill>
            <a:ln w="1270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b="1" i="0" cap="none" spc="0" dirty="0">
                <a:ln w="22225">
                  <a:solidFill>
                    <a:schemeClr val="accent2"/>
                  </a:solidFill>
                  <a:prstDash val="solid"/>
                </a:ln>
                <a:solidFill>
                  <a:schemeClr val="accent2">
                    <a:lumMod val="40000"/>
                    <a:lumOff val="60000"/>
                  </a:schemeClr>
                </a:solidFill>
                <a:effectLst/>
                <a:latin typeface="Bitter" pitchFamily="2" charset="77"/>
              </a:endParaRPr>
            </a:p>
          </p:txBody>
        </p:sp>
        <p:sp>
          <p:nvSpPr>
            <p:cNvPr id="18" name="Arrow: Chevron 8">
              <a:extLst>
                <a:ext uri="{FF2B5EF4-FFF2-40B4-BE49-F238E27FC236}">
                  <a16:creationId xmlns:a16="http://schemas.microsoft.com/office/drawing/2014/main" id="{8A4D60F1-49E1-B5B0-FB24-049A5F127D24}"/>
                </a:ext>
              </a:extLst>
            </p:cNvPr>
            <p:cNvSpPr/>
            <p:nvPr/>
          </p:nvSpPr>
          <p:spPr>
            <a:xfrm>
              <a:off x="5887234" y="3237710"/>
              <a:ext cx="366712" cy="366712"/>
            </a:xfrm>
            <a:prstGeom prst="chevron">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sz="7200" b="1" i="0" cap="none" spc="0" dirty="0">
                <a:ln w="22225">
                  <a:solidFill>
                    <a:schemeClr val="accent2"/>
                  </a:solidFill>
                  <a:prstDash val="solid"/>
                </a:ln>
                <a:solidFill>
                  <a:schemeClr val="accent2">
                    <a:lumMod val="40000"/>
                    <a:lumOff val="60000"/>
                  </a:schemeClr>
                </a:solidFill>
                <a:effectLst/>
                <a:latin typeface="Bitter" pitchFamily="2" charset="77"/>
              </a:endParaRPr>
            </a:p>
          </p:txBody>
        </p:sp>
      </p:grpSp>
      <p:sp>
        <p:nvSpPr>
          <p:cNvPr id="6" name="Footer Placeholder 5">
            <a:extLst>
              <a:ext uri="{FF2B5EF4-FFF2-40B4-BE49-F238E27FC236}">
                <a16:creationId xmlns:a16="http://schemas.microsoft.com/office/drawing/2014/main" id="{99212BDD-7F7B-BD53-B905-BE16A288F0D2}"/>
              </a:ext>
            </a:extLst>
          </p:cNvPr>
          <p:cNvSpPr>
            <a:spLocks noGrp="1"/>
          </p:cNvSpPr>
          <p:nvPr>
            <p:ph type="ftr" sz="quarter" idx="17"/>
          </p:nvPr>
        </p:nvSpPr>
        <p:spPr>
          <a:xfrm>
            <a:off x="706438" y="12278450"/>
            <a:ext cx="17245012" cy="720000"/>
          </a:xfrm>
        </p:spPr>
        <p:txBody>
          <a:bodyPr/>
          <a:lstStyle/>
          <a:p>
            <a:endParaRPr lang="en-DK" dirty="0"/>
          </a:p>
        </p:txBody>
      </p:sp>
    </p:spTree>
    <p:custDataLst>
      <p:tags r:id="rId1"/>
    </p:custDataLst>
    <p:extLst>
      <p:ext uri="{BB962C8B-B14F-4D97-AF65-F5344CB8AC3E}">
        <p14:creationId xmlns:p14="http://schemas.microsoft.com/office/powerpoint/2010/main" val="302844515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4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BBD6A9-5051-4C55-A319-6AACE0AEF28A}"/>
              </a:ext>
            </a:extLst>
          </p:cNvPr>
          <p:cNvSpPr>
            <a:spLocks noGrp="1"/>
          </p:cNvSpPr>
          <p:nvPr>
            <p:ph type="title"/>
          </p:nvPr>
        </p:nvSpPr>
        <p:spPr>
          <a:xfrm>
            <a:off x="706437" y="1074740"/>
            <a:ext cx="22969537" cy="1462083"/>
          </a:xfrm>
          <a:prstGeom prst="rect">
            <a:avLst/>
          </a:prstGeom>
        </p:spPr>
        <p:txBody>
          <a:bodyPr/>
          <a:lstStyle/>
          <a:p>
            <a:r>
              <a:rPr lang="en-GB"/>
              <a:t>Click to edit Master title style</a:t>
            </a:r>
            <a:endParaRPr lang="en-GB" dirty="0"/>
          </a:p>
        </p:txBody>
      </p:sp>
      <p:sp>
        <p:nvSpPr>
          <p:cNvPr id="7" name="Picture Placeholder 6">
            <a:extLst>
              <a:ext uri="{FF2B5EF4-FFF2-40B4-BE49-F238E27FC236}">
                <a16:creationId xmlns:a16="http://schemas.microsoft.com/office/drawing/2014/main" id="{9DE1CA3E-8E07-43D1-8EFE-5A36C3D085BD}"/>
              </a:ext>
            </a:extLst>
          </p:cNvPr>
          <p:cNvSpPr>
            <a:spLocks noGrp="1"/>
          </p:cNvSpPr>
          <p:nvPr>
            <p:ph type="pic" sz="quarter" idx="13" hasCustomPrompt="1"/>
          </p:nvPr>
        </p:nvSpPr>
        <p:spPr>
          <a:xfrm>
            <a:off x="1066700" y="3263899"/>
            <a:ext cx="5004000" cy="3420000"/>
          </a:xfrm>
          <a:prstGeom prst="rect">
            <a:avLst/>
          </a:prstGeom>
        </p:spPr>
        <p:txBody>
          <a:bodyPr lIns="72000" tIns="36000" rIns="72000" bIns="540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32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cxnSp>
        <p:nvCxnSpPr>
          <p:cNvPr id="12" name="Straight Connector 11">
            <a:extLst>
              <a:ext uri="{FF2B5EF4-FFF2-40B4-BE49-F238E27FC236}">
                <a16:creationId xmlns:a16="http://schemas.microsoft.com/office/drawing/2014/main" id="{039558FF-EE5B-4B3D-B05F-C9F6432A95BB}"/>
              </a:ext>
            </a:extLst>
          </p:cNvPr>
          <p:cNvCxnSpPr>
            <a:cxnSpLocks/>
          </p:cNvCxnSpPr>
          <p:nvPr userDrawn="1"/>
        </p:nvCxnSpPr>
        <p:spPr>
          <a:xfrm>
            <a:off x="1047650" y="7041481"/>
            <a:ext cx="5004000" cy="0"/>
          </a:xfrm>
          <a:prstGeom prst="line">
            <a:avLst/>
          </a:prstGeom>
          <a:ln w="25400" cap="rnd">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3" name="Footer Placeholder 4">
            <a:extLst>
              <a:ext uri="{FF2B5EF4-FFF2-40B4-BE49-F238E27FC236}">
                <a16:creationId xmlns:a16="http://schemas.microsoft.com/office/drawing/2014/main" id="{9F9BE2F5-74FC-722B-C059-0EFDDCDA8109}"/>
              </a:ext>
            </a:extLst>
          </p:cNvPr>
          <p:cNvSpPr>
            <a:spLocks noGrp="1"/>
          </p:cNvSpPr>
          <p:nvPr>
            <p:ph type="ftr" sz="quarter" idx="11"/>
          </p:nvPr>
        </p:nvSpPr>
        <p:spPr>
          <a:xfrm>
            <a:off x="706438" y="12285662"/>
            <a:ext cx="20126325" cy="712788"/>
          </a:xfrm>
          <a:prstGeom prst="rect">
            <a:avLst/>
          </a:prstGeom>
        </p:spPr>
        <p:txBody>
          <a:bodyPr/>
          <a:lstStyle/>
          <a:p>
            <a:endParaRPr lang="en-GB" dirty="0"/>
          </a:p>
        </p:txBody>
      </p:sp>
      <p:sp>
        <p:nvSpPr>
          <p:cNvPr id="20" name="Picture Placeholder 6">
            <a:extLst>
              <a:ext uri="{FF2B5EF4-FFF2-40B4-BE49-F238E27FC236}">
                <a16:creationId xmlns:a16="http://schemas.microsoft.com/office/drawing/2014/main" id="{A092AE0A-A9A8-C351-9490-0A2566AB7615}"/>
              </a:ext>
            </a:extLst>
          </p:cNvPr>
          <p:cNvSpPr>
            <a:spLocks noGrp="1"/>
          </p:cNvSpPr>
          <p:nvPr>
            <p:ph type="pic" sz="quarter" idx="18" hasCustomPrompt="1"/>
          </p:nvPr>
        </p:nvSpPr>
        <p:spPr>
          <a:xfrm>
            <a:off x="6808688" y="3283574"/>
            <a:ext cx="5004000" cy="3420000"/>
          </a:xfrm>
          <a:prstGeom prst="rect">
            <a:avLst/>
          </a:prstGeom>
        </p:spPr>
        <p:txBody>
          <a:bodyPr lIns="72000" tIns="36000" rIns="72000" bIns="540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32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cxnSp>
        <p:nvCxnSpPr>
          <p:cNvPr id="28" name="Straight Connector 27">
            <a:extLst>
              <a:ext uri="{FF2B5EF4-FFF2-40B4-BE49-F238E27FC236}">
                <a16:creationId xmlns:a16="http://schemas.microsoft.com/office/drawing/2014/main" id="{EDD15198-08D6-E7E8-267B-0AB0955CF9D3}"/>
              </a:ext>
            </a:extLst>
          </p:cNvPr>
          <p:cNvCxnSpPr>
            <a:cxnSpLocks/>
          </p:cNvCxnSpPr>
          <p:nvPr userDrawn="1"/>
        </p:nvCxnSpPr>
        <p:spPr>
          <a:xfrm>
            <a:off x="6795988" y="7041481"/>
            <a:ext cx="5004000" cy="0"/>
          </a:xfrm>
          <a:prstGeom prst="line">
            <a:avLst/>
          </a:prstGeom>
          <a:ln w="25400" cap="rnd">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31" name="Picture Placeholder 6">
            <a:extLst>
              <a:ext uri="{FF2B5EF4-FFF2-40B4-BE49-F238E27FC236}">
                <a16:creationId xmlns:a16="http://schemas.microsoft.com/office/drawing/2014/main" id="{7961B20B-7DF6-5C00-09B8-024EA84D2D03}"/>
              </a:ext>
            </a:extLst>
          </p:cNvPr>
          <p:cNvSpPr>
            <a:spLocks noGrp="1"/>
          </p:cNvSpPr>
          <p:nvPr>
            <p:ph type="pic" sz="quarter" idx="20" hasCustomPrompt="1"/>
          </p:nvPr>
        </p:nvSpPr>
        <p:spPr>
          <a:xfrm>
            <a:off x="12584171" y="3263899"/>
            <a:ext cx="5004000" cy="3420000"/>
          </a:xfrm>
          <a:prstGeom prst="rect">
            <a:avLst/>
          </a:prstGeom>
        </p:spPr>
        <p:txBody>
          <a:bodyPr lIns="72000" tIns="36000" rIns="72000" bIns="540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32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cxnSp>
        <p:nvCxnSpPr>
          <p:cNvPr id="32" name="Straight Connector 31">
            <a:extLst>
              <a:ext uri="{FF2B5EF4-FFF2-40B4-BE49-F238E27FC236}">
                <a16:creationId xmlns:a16="http://schemas.microsoft.com/office/drawing/2014/main" id="{5F103CA6-B81F-A5D8-833D-B23FA5DE0326}"/>
              </a:ext>
            </a:extLst>
          </p:cNvPr>
          <p:cNvCxnSpPr>
            <a:cxnSpLocks/>
          </p:cNvCxnSpPr>
          <p:nvPr userDrawn="1"/>
        </p:nvCxnSpPr>
        <p:spPr>
          <a:xfrm>
            <a:off x="12569725" y="7041481"/>
            <a:ext cx="5004000" cy="0"/>
          </a:xfrm>
          <a:prstGeom prst="line">
            <a:avLst/>
          </a:prstGeom>
          <a:ln w="25400" cap="rnd">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34" name="Picture Placeholder 6">
            <a:extLst>
              <a:ext uri="{FF2B5EF4-FFF2-40B4-BE49-F238E27FC236}">
                <a16:creationId xmlns:a16="http://schemas.microsoft.com/office/drawing/2014/main" id="{E824374E-DB8B-8BD9-234F-7C1C2353B4E7}"/>
              </a:ext>
            </a:extLst>
          </p:cNvPr>
          <p:cNvSpPr>
            <a:spLocks noGrp="1"/>
          </p:cNvSpPr>
          <p:nvPr>
            <p:ph type="pic" sz="quarter" idx="22" hasCustomPrompt="1"/>
          </p:nvPr>
        </p:nvSpPr>
        <p:spPr>
          <a:xfrm>
            <a:off x="18311713" y="3263899"/>
            <a:ext cx="5004000" cy="3420000"/>
          </a:xfrm>
          <a:prstGeom prst="rect">
            <a:avLst/>
          </a:prstGeom>
        </p:spPr>
        <p:txBody>
          <a:bodyPr lIns="72000" tIns="36000" rIns="72000" bIns="540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32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cxnSp>
        <p:nvCxnSpPr>
          <p:cNvPr id="35" name="Straight Connector 34">
            <a:extLst>
              <a:ext uri="{FF2B5EF4-FFF2-40B4-BE49-F238E27FC236}">
                <a16:creationId xmlns:a16="http://schemas.microsoft.com/office/drawing/2014/main" id="{80CE754B-3AE9-6028-6CD9-E2AF51869088}"/>
              </a:ext>
            </a:extLst>
          </p:cNvPr>
          <p:cNvCxnSpPr>
            <a:cxnSpLocks/>
          </p:cNvCxnSpPr>
          <p:nvPr userDrawn="1"/>
        </p:nvCxnSpPr>
        <p:spPr>
          <a:xfrm>
            <a:off x="18292663" y="7041481"/>
            <a:ext cx="5004000" cy="0"/>
          </a:xfrm>
          <a:prstGeom prst="line">
            <a:avLst/>
          </a:prstGeom>
          <a:ln w="25400" cap="rnd">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5" name="Text Placeholder 4">
            <a:extLst>
              <a:ext uri="{FF2B5EF4-FFF2-40B4-BE49-F238E27FC236}">
                <a16:creationId xmlns:a16="http://schemas.microsoft.com/office/drawing/2014/main" id="{A9817FC7-E5C9-887A-B587-C3740A007A72}"/>
              </a:ext>
            </a:extLst>
          </p:cNvPr>
          <p:cNvSpPr>
            <a:spLocks noGrp="1"/>
          </p:cNvSpPr>
          <p:nvPr>
            <p:ph type="body" sz="quarter" idx="28" hasCustomPrompt="1"/>
          </p:nvPr>
        </p:nvSpPr>
        <p:spPr>
          <a:xfrm>
            <a:off x="6789838" y="7407275"/>
            <a:ext cx="5022850" cy="4148138"/>
          </a:xfrm>
        </p:spPr>
        <p:txBody>
          <a:bodyPr/>
          <a:lstStyle>
            <a:lvl2pPr marL="0" indent="0">
              <a:buNone/>
              <a:defRPr/>
            </a:lvl2pPr>
            <a:lvl3pPr marL="0" indent="0">
              <a:buNone/>
              <a:defRPr/>
            </a:lvl3pPr>
            <a:lvl4pPr marL="0" indent="0">
              <a:buNone/>
              <a:defRPr/>
            </a:lvl4pPr>
            <a:lvl5pPr marL="0" indent="0">
              <a:buNone/>
              <a:defRPr/>
            </a:lvl5pPr>
          </a:lstStyle>
          <a:p>
            <a:pPr lvl="1"/>
            <a:r>
              <a:rPr lang="en-GB" dirty="0"/>
              <a:t>Second level</a:t>
            </a:r>
          </a:p>
          <a:p>
            <a:pPr lvl="2"/>
            <a:r>
              <a:rPr lang="en-GB" dirty="0"/>
              <a:t>Third level</a:t>
            </a:r>
          </a:p>
          <a:p>
            <a:pPr lvl="3"/>
            <a:r>
              <a:rPr lang="en-GB" dirty="0"/>
              <a:t>Fourth level</a:t>
            </a:r>
          </a:p>
          <a:p>
            <a:pPr lvl="4"/>
            <a:r>
              <a:rPr lang="en-GB" dirty="0"/>
              <a:t>Fifth level</a:t>
            </a:r>
            <a:endParaRPr lang="en-DK" dirty="0"/>
          </a:p>
        </p:txBody>
      </p:sp>
      <p:sp>
        <p:nvSpPr>
          <p:cNvPr id="6" name="Text Placeholder 4">
            <a:extLst>
              <a:ext uri="{FF2B5EF4-FFF2-40B4-BE49-F238E27FC236}">
                <a16:creationId xmlns:a16="http://schemas.microsoft.com/office/drawing/2014/main" id="{125BC8C8-8D84-7D81-467F-E47015523C44}"/>
              </a:ext>
            </a:extLst>
          </p:cNvPr>
          <p:cNvSpPr>
            <a:spLocks noGrp="1"/>
          </p:cNvSpPr>
          <p:nvPr>
            <p:ph type="body" sz="quarter" idx="29" hasCustomPrompt="1"/>
          </p:nvPr>
        </p:nvSpPr>
        <p:spPr>
          <a:xfrm>
            <a:off x="1038225" y="7407275"/>
            <a:ext cx="5022850" cy="4148138"/>
          </a:xfrm>
        </p:spPr>
        <p:txBody>
          <a:bodyPr/>
          <a:lstStyle>
            <a:lvl2pPr marL="0" indent="0">
              <a:buNone/>
              <a:defRPr/>
            </a:lvl2pPr>
            <a:lvl3pPr marL="0" indent="0">
              <a:buNone/>
              <a:defRPr/>
            </a:lvl3pPr>
            <a:lvl4pPr marL="0" indent="0">
              <a:buNone/>
              <a:defRPr/>
            </a:lvl4pPr>
            <a:lvl5pPr marL="0" indent="0">
              <a:buNone/>
              <a:defRPr/>
            </a:lvl5pPr>
          </a:lstStyle>
          <a:p>
            <a:pPr lvl="1"/>
            <a:r>
              <a:rPr lang="en-GB" dirty="0"/>
              <a:t>Second level</a:t>
            </a:r>
          </a:p>
          <a:p>
            <a:pPr lvl="2"/>
            <a:r>
              <a:rPr lang="en-GB" dirty="0"/>
              <a:t>Third level</a:t>
            </a:r>
          </a:p>
          <a:p>
            <a:pPr lvl="3"/>
            <a:r>
              <a:rPr lang="en-GB" dirty="0"/>
              <a:t>Fourth level</a:t>
            </a:r>
          </a:p>
          <a:p>
            <a:pPr lvl="4"/>
            <a:r>
              <a:rPr lang="en-GB" dirty="0"/>
              <a:t>Fifth level</a:t>
            </a:r>
            <a:endParaRPr lang="en-DK" dirty="0"/>
          </a:p>
        </p:txBody>
      </p:sp>
      <p:sp>
        <p:nvSpPr>
          <p:cNvPr id="8" name="Text Placeholder 4">
            <a:extLst>
              <a:ext uri="{FF2B5EF4-FFF2-40B4-BE49-F238E27FC236}">
                <a16:creationId xmlns:a16="http://schemas.microsoft.com/office/drawing/2014/main" id="{0A9C62F0-B6D5-A341-94B4-E654F5BA169E}"/>
              </a:ext>
            </a:extLst>
          </p:cNvPr>
          <p:cNvSpPr>
            <a:spLocks noGrp="1"/>
          </p:cNvSpPr>
          <p:nvPr>
            <p:ph type="body" sz="quarter" idx="30" hasCustomPrompt="1"/>
          </p:nvPr>
        </p:nvSpPr>
        <p:spPr>
          <a:xfrm>
            <a:off x="18328695" y="7407275"/>
            <a:ext cx="5022850" cy="4148138"/>
          </a:xfrm>
        </p:spPr>
        <p:txBody>
          <a:bodyPr/>
          <a:lstStyle>
            <a:lvl2pPr marL="0" indent="0">
              <a:buNone/>
              <a:defRPr/>
            </a:lvl2pPr>
            <a:lvl3pPr marL="0" indent="0">
              <a:buNone/>
              <a:defRPr/>
            </a:lvl3pPr>
            <a:lvl4pPr marL="0" indent="0">
              <a:buNone/>
              <a:defRPr/>
            </a:lvl4pPr>
            <a:lvl5pPr marL="0" indent="0">
              <a:buNone/>
              <a:defRPr/>
            </a:lvl5pPr>
          </a:lstStyle>
          <a:p>
            <a:pPr lvl="1"/>
            <a:r>
              <a:rPr lang="en-GB" dirty="0"/>
              <a:t>Second level</a:t>
            </a:r>
          </a:p>
          <a:p>
            <a:pPr lvl="2"/>
            <a:r>
              <a:rPr lang="en-GB" dirty="0"/>
              <a:t>Third level</a:t>
            </a:r>
          </a:p>
          <a:p>
            <a:pPr lvl="3"/>
            <a:r>
              <a:rPr lang="en-GB" dirty="0"/>
              <a:t>Fourth level</a:t>
            </a:r>
          </a:p>
          <a:p>
            <a:pPr lvl="4"/>
            <a:r>
              <a:rPr lang="en-GB" dirty="0"/>
              <a:t>Fifth level</a:t>
            </a:r>
            <a:endParaRPr lang="en-DK" dirty="0"/>
          </a:p>
        </p:txBody>
      </p:sp>
      <p:sp>
        <p:nvSpPr>
          <p:cNvPr id="9" name="Text Placeholder 4">
            <a:extLst>
              <a:ext uri="{FF2B5EF4-FFF2-40B4-BE49-F238E27FC236}">
                <a16:creationId xmlns:a16="http://schemas.microsoft.com/office/drawing/2014/main" id="{BF5C3061-CE67-BB97-A091-DCE60FFED454}"/>
              </a:ext>
            </a:extLst>
          </p:cNvPr>
          <p:cNvSpPr>
            <a:spLocks noGrp="1"/>
          </p:cNvSpPr>
          <p:nvPr>
            <p:ph type="body" sz="quarter" idx="31" hasCustomPrompt="1"/>
          </p:nvPr>
        </p:nvSpPr>
        <p:spPr>
          <a:xfrm>
            <a:off x="12577082" y="7407275"/>
            <a:ext cx="5022850" cy="4148138"/>
          </a:xfrm>
        </p:spPr>
        <p:txBody>
          <a:bodyPr/>
          <a:lstStyle>
            <a:lvl2pPr marL="0" indent="0">
              <a:buNone/>
              <a:defRPr/>
            </a:lvl2pPr>
            <a:lvl3pPr marL="0" indent="0">
              <a:buNone/>
              <a:defRPr/>
            </a:lvl3pPr>
            <a:lvl4pPr marL="0" indent="0">
              <a:buNone/>
              <a:defRPr/>
            </a:lvl4pPr>
            <a:lvl5pPr marL="0" indent="0">
              <a:buNone/>
              <a:defRPr/>
            </a:lvl5pPr>
          </a:lstStyle>
          <a:p>
            <a:pPr lvl="1"/>
            <a:r>
              <a:rPr lang="en-GB" dirty="0"/>
              <a:t>Second level</a:t>
            </a:r>
          </a:p>
          <a:p>
            <a:pPr lvl="2"/>
            <a:r>
              <a:rPr lang="en-GB" dirty="0"/>
              <a:t>Third level</a:t>
            </a:r>
          </a:p>
          <a:p>
            <a:pPr lvl="3"/>
            <a:r>
              <a:rPr lang="en-GB" dirty="0"/>
              <a:t>Fourth level</a:t>
            </a:r>
          </a:p>
          <a:p>
            <a:pPr lvl="4"/>
            <a:r>
              <a:rPr lang="en-GB" dirty="0"/>
              <a:t>Fifth level</a:t>
            </a:r>
            <a:endParaRPr lang="en-DK" dirty="0"/>
          </a:p>
        </p:txBody>
      </p:sp>
    </p:spTree>
    <p:custDataLst>
      <p:tags r:id="rId1"/>
    </p:custDataLst>
    <p:extLst>
      <p:ext uri="{BB962C8B-B14F-4D97-AF65-F5344CB8AC3E}">
        <p14:creationId xmlns:p14="http://schemas.microsoft.com/office/powerpoint/2010/main" val="173097134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Half and 2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BBD6A9-5051-4C55-A319-6AACE0AEF28A}"/>
              </a:ext>
            </a:extLst>
          </p:cNvPr>
          <p:cNvSpPr>
            <a:spLocks noGrp="1"/>
          </p:cNvSpPr>
          <p:nvPr>
            <p:ph type="title"/>
          </p:nvPr>
        </p:nvSpPr>
        <p:spPr>
          <a:xfrm>
            <a:off x="706437" y="1074738"/>
            <a:ext cx="22969537" cy="1462087"/>
          </a:xfrm>
          <a:prstGeom prst="rect">
            <a:avLst/>
          </a:prstGeom>
        </p:spPr>
        <p:txBody>
          <a:bodyPr/>
          <a:lstStyle/>
          <a:p>
            <a:r>
              <a:rPr lang="en-GB"/>
              <a:t>Click to edit Master title style</a:t>
            </a:r>
            <a:endParaRPr lang="en-GB" dirty="0"/>
          </a:p>
        </p:txBody>
      </p:sp>
      <p:sp>
        <p:nvSpPr>
          <p:cNvPr id="6" name="Footer Placeholder 4">
            <a:extLst>
              <a:ext uri="{FF2B5EF4-FFF2-40B4-BE49-F238E27FC236}">
                <a16:creationId xmlns:a16="http://schemas.microsoft.com/office/drawing/2014/main" id="{1AF68079-C76E-9A93-BB94-99E78362DF2B}"/>
              </a:ext>
            </a:extLst>
          </p:cNvPr>
          <p:cNvSpPr>
            <a:spLocks noGrp="1"/>
          </p:cNvSpPr>
          <p:nvPr>
            <p:ph type="ftr" sz="quarter" idx="11"/>
          </p:nvPr>
        </p:nvSpPr>
        <p:spPr>
          <a:xfrm>
            <a:off x="706438" y="12283062"/>
            <a:ext cx="20126325" cy="716400"/>
          </a:xfrm>
          <a:prstGeom prst="rect">
            <a:avLst/>
          </a:prstGeom>
        </p:spPr>
        <p:txBody>
          <a:bodyPr/>
          <a:lstStyle/>
          <a:p>
            <a:endParaRPr lang="en-GB" dirty="0"/>
          </a:p>
        </p:txBody>
      </p:sp>
      <p:sp>
        <p:nvSpPr>
          <p:cNvPr id="15" name="Picture Placeholder 6">
            <a:extLst>
              <a:ext uri="{FF2B5EF4-FFF2-40B4-BE49-F238E27FC236}">
                <a16:creationId xmlns:a16="http://schemas.microsoft.com/office/drawing/2014/main" id="{ADEE6A4A-2EC0-F74D-5F72-DD0F707D90E1}"/>
              </a:ext>
            </a:extLst>
          </p:cNvPr>
          <p:cNvSpPr>
            <a:spLocks noGrp="1"/>
          </p:cNvSpPr>
          <p:nvPr>
            <p:ph type="pic" sz="quarter" idx="13" hasCustomPrompt="1"/>
          </p:nvPr>
        </p:nvSpPr>
        <p:spPr>
          <a:xfrm>
            <a:off x="706438" y="3263899"/>
            <a:ext cx="11484768" cy="3420000"/>
          </a:xfrm>
          <a:prstGeom prst="rect">
            <a:avLst/>
          </a:prstGeom>
        </p:spPr>
        <p:txBody>
          <a:bodyPr lIns="72000" tIns="36000" rIns="72000" bIns="540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32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cxnSp>
        <p:nvCxnSpPr>
          <p:cNvPr id="16" name="Straight Connector 15">
            <a:extLst>
              <a:ext uri="{FF2B5EF4-FFF2-40B4-BE49-F238E27FC236}">
                <a16:creationId xmlns:a16="http://schemas.microsoft.com/office/drawing/2014/main" id="{58F74ECA-B1B6-C2DD-7434-69ABC0AE46ED}"/>
              </a:ext>
            </a:extLst>
          </p:cNvPr>
          <p:cNvCxnSpPr>
            <a:cxnSpLocks/>
          </p:cNvCxnSpPr>
          <p:nvPr userDrawn="1"/>
        </p:nvCxnSpPr>
        <p:spPr>
          <a:xfrm flipV="1">
            <a:off x="706438" y="7045199"/>
            <a:ext cx="11484768" cy="2"/>
          </a:xfrm>
          <a:prstGeom prst="line">
            <a:avLst/>
          </a:prstGeom>
          <a:ln w="25400" cap="rnd">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36" name="Picture Placeholder 6">
            <a:extLst>
              <a:ext uri="{FF2B5EF4-FFF2-40B4-BE49-F238E27FC236}">
                <a16:creationId xmlns:a16="http://schemas.microsoft.com/office/drawing/2014/main" id="{2F48D2C6-8106-58E9-CB94-E53D116044F6}"/>
              </a:ext>
            </a:extLst>
          </p:cNvPr>
          <p:cNvSpPr>
            <a:spLocks noGrp="1"/>
          </p:cNvSpPr>
          <p:nvPr>
            <p:ph type="pic" sz="quarter" idx="20" hasCustomPrompt="1"/>
          </p:nvPr>
        </p:nvSpPr>
        <p:spPr>
          <a:xfrm>
            <a:off x="18311974" y="3257550"/>
            <a:ext cx="5364001" cy="3420000"/>
          </a:xfrm>
          <a:prstGeom prst="rect">
            <a:avLst/>
          </a:prstGeom>
        </p:spPr>
        <p:txBody>
          <a:bodyPr lIns="72000" tIns="36000" rIns="72000" bIns="540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32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cxnSp>
        <p:nvCxnSpPr>
          <p:cNvPr id="37" name="Straight Connector 36">
            <a:extLst>
              <a:ext uri="{FF2B5EF4-FFF2-40B4-BE49-F238E27FC236}">
                <a16:creationId xmlns:a16="http://schemas.microsoft.com/office/drawing/2014/main" id="{BFD3F7FE-5AFD-1B6B-77E9-EC9E28DFF3EE}"/>
              </a:ext>
            </a:extLst>
          </p:cNvPr>
          <p:cNvCxnSpPr>
            <a:cxnSpLocks/>
          </p:cNvCxnSpPr>
          <p:nvPr userDrawn="1"/>
        </p:nvCxnSpPr>
        <p:spPr>
          <a:xfrm>
            <a:off x="18292926" y="7038851"/>
            <a:ext cx="5364000" cy="0"/>
          </a:xfrm>
          <a:prstGeom prst="line">
            <a:avLst/>
          </a:prstGeom>
          <a:ln w="25400" cap="rnd">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40" name="Picture Placeholder 6">
            <a:extLst>
              <a:ext uri="{FF2B5EF4-FFF2-40B4-BE49-F238E27FC236}">
                <a16:creationId xmlns:a16="http://schemas.microsoft.com/office/drawing/2014/main" id="{8261BA62-E900-1184-2E97-753093E1142D}"/>
              </a:ext>
            </a:extLst>
          </p:cNvPr>
          <p:cNvSpPr>
            <a:spLocks noGrp="1"/>
          </p:cNvSpPr>
          <p:nvPr>
            <p:ph type="pic" sz="quarter" idx="22" hasCustomPrompt="1"/>
          </p:nvPr>
        </p:nvSpPr>
        <p:spPr>
          <a:xfrm>
            <a:off x="12551728" y="3257550"/>
            <a:ext cx="5349396" cy="3420000"/>
          </a:xfrm>
          <a:prstGeom prst="rect">
            <a:avLst/>
          </a:prstGeom>
        </p:spPr>
        <p:txBody>
          <a:bodyPr lIns="72000" tIns="36000" rIns="72000" bIns="540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32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cxnSp>
        <p:nvCxnSpPr>
          <p:cNvPr id="41" name="Straight Connector 40">
            <a:extLst>
              <a:ext uri="{FF2B5EF4-FFF2-40B4-BE49-F238E27FC236}">
                <a16:creationId xmlns:a16="http://schemas.microsoft.com/office/drawing/2014/main" id="{888E046C-992D-0BB3-DAE3-5942DF581CB0}"/>
              </a:ext>
            </a:extLst>
          </p:cNvPr>
          <p:cNvCxnSpPr>
            <a:cxnSpLocks/>
          </p:cNvCxnSpPr>
          <p:nvPr userDrawn="1"/>
        </p:nvCxnSpPr>
        <p:spPr>
          <a:xfrm>
            <a:off x="12537124" y="7038851"/>
            <a:ext cx="5364000" cy="0"/>
          </a:xfrm>
          <a:prstGeom prst="line">
            <a:avLst/>
          </a:prstGeom>
          <a:ln w="25400" cap="rnd">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00642D7A-BFF4-12E0-3A86-7AED1D871340}"/>
              </a:ext>
            </a:extLst>
          </p:cNvPr>
          <p:cNvSpPr>
            <a:spLocks noGrp="1"/>
          </p:cNvSpPr>
          <p:nvPr>
            <p:ph type="body" sz="quarter" idx="27" hasCustomPrompt="1"/>
          </p:nvPr>
        </p:nvSpPr>
        <p:spPr>
          <a:xfrm>
            <a:off x="706438" y="7407275"/>
            <a:ext cx="11483975" cy="4148138"/>
          </a:xfrm>
        </p:spPr>
        <p:txBody>
          <a:bodyPr/>
          <a:lstStyle>
            <a:lvl1pPr marL="0" indent="0">
              <a:buNone/>
              <a:defRPr/>
            </a:lvl1pPr>
            <a:lvl2pPr marL="0" indent="0">
              <a:buNone/>
              <a:defRPr/>
            </a:lvl2pPr>
            <a:lvl3pPr marL="0" indent="0">
              <a:buNone/>
              <a:defRPr/>
            </a:lvl3pPr>
            <a:lvl4pPr marL="0" indent="0">
              <a:buNone/>
              <a:defRPr/>
            </a:lvl4pPr>
            <a:lvl5pPr marL="0" indent="0">
              <a:buNone/>
              <a:defRPr/>
            </a:lvl5pPr>
          </a:lstStyle>
          <a:p>
            <a:pPr lvl="1"/>
            <a:r>
              <a:rPr lang="en-GB" dirty="0"/>
              <a:t>Second level</a:t>
            </a:r>
          </a:p>
          <a:p>
            <a:pPr lvl="2"/>
            <a:r>
              <a:rPr lang="en-GB" dirty="0"/>
              <a:t>Third level</a:t>
            </a:r>
          </a:p>
          <a:p>
            <a:pPr lvl="3"/>
            <a:r>
              <a:rPr lang="en-GB" dirty="0"/>
              <a:t>Fourth level</a:t>
            </a:r>
          </a:p>
          <a:p>
            <a:pPr lvl="4"/>
            <a:r>
              <a:rPr lang="en-GB" dirty="0"/>
              <a:t>Fifth level</a:t>
            </a:r>
            <a:endParaRPr lang="en-DK" dirty="0"/>
          </a:p>
        </p:txBody>
      </p:sp>
      <p:sp>
        <p:nvSpPr>
          <p:cNvPr id="5" name="Text Placeholder 3">
            <a:extLst>
              <a:ext uri="{FF2B5EF4-FFF2-40B4-BE49-F238E27FC236}">
                <a16:creationId xmlns:a16="http://schemas.microsoft.com/office/drawing/2014/main" id="{67F604D9-B248-C9E0-3AC0-EC9D8939D6CF}"/>
              </a:ext>
            </a:extLst>
          </p:cNvPr>
          <p:cNvSpPr>
            <a:spLocks noGrp="1"/>
          </p:cNvSpPr>
          <p:nvPr>
            <p:ph type="body" sz="quarter" idx="28" hasCustomPrompt="1"/>
          </p:nvPr>
        </p:nvSpPr>
        <p:spPr>
          <a:xfrm>
            <a:off x="12537125" y="7407275"/>
            <a:ext cx="5414326" cy="4148138"/>
          </a:xfrm>
        </p:spPr>
        <p:txBody>
          <a:bodyPr/>
          <a:lstStyle>
            <a:lvl1pPr marL="0" indent="0">
              <a:buNone/>
              <a:defRPr/>
            </a:lvl1pPr>
            <a:lvl2pPr marL="0" indent="0">
              <a:buNone/>
              <a:defRPr/>
            </a:lvl2pPr>
            <a:lvl3pPr marL="0" indent="0">
              <a:buNone/>
              <a:defRPr/>
            </a:lvl3pPr>
            <a:lvl4pPr marL="0" indent="0">
              <a:buNone/>
              <a:defRPr/>
            </a:lvl4pPr>
            <a:lvl5pPr marL="0" indent="0">
              <a:buNone/>
              <a:defRPr/>
            </a:lvl5pPr>
          </a:lstStyle>
          <a:p>
            <a:pPr lvl="1"/>
            <a:r>
              <a:rPr lang="en-GB" dirty="0"/>
              <a:t>Second level</a:t>
            </a:r>
          </a:p>
          <a:p>
            <a:pPr lvl="2"/>
            <a:r>
              <a:rPr lang="en-GB" dirty="0"/>
              <a:t>Third level</a:t>
            </a:r>
          </a:p>
          <a:p>
            <a:pPr lvl="3"/>
            <a:r>
              <a:rPr lang="en-GB" dirty="0"/>
              <a:t>Fourth level</a:t>
            </a:r>
          </a:p>
          <a:p>
            <a:pPr lvl="4"/>
            <a:r>
              <a:rPr lang="en-GB" dirty="0"/>
              <a:t>Fifth level</a:t>
            </a:r>
            <a:endParaRPr lang="en-DK" dirty="0"/>
          </a:p>
        </p:txBody>
      </p:sp>
      <p:sp>
        <p:nvSpPr>
          <p:cNvPr id="7" name="Text Placeholder 3">
            <a:extLst>
              <a:ext uri="{FF2B5EF4-FFF2-40B4-BE49-F238E27FC236}">
                <a16:creationId xmlns:a16="http://schemas.microsoft.com/office/drawing/2014/main" id="{C177ECBD-10F8-3107-5BBD-5EAACF7F0D1C}"/>
              </a:ext>
            </a:extLst>
          </p:cNvPr>
          <p:cNvSpPr>
            <a:spLocks noGrp="1"/>
          </p:cNvSpPr>
          <p:nvPr>
            <p:ph type="body" sz="quarter" idx="29" hasCustomPrompt="1"/>
          </p:nvPr>
        </p:nvSpPr>
        <p:spPr>
          <a:xfrm>
            <a:off x="18292926" y="7407275"/>
            <a:ext cx="5364000" cy="4148138"/>
          </a:xfrm>
        </p:spPr>
        <p:txBody>
          <a:bodyPr/>
          <a:lstStyle>
            <a:lvl1pPr marL="0" indent="0">
              <a:buNone/>
              <a:defRPr/>
            </a:lvl1pPr>
            <a:lvl2pPr marL="0" indent="0">
              <a:buNone/>
              <a:defRPr/>
            </a:lvl2pPr>
            <a:lvl3pPr marL="0" indent="0">
              <a:buNone/>
              <a:defRPr/>
            </a:lvl3pPr>
            <a:lvl4pPr marL="0" indent="0">
              <a:buNone/>
              <a:defRPr/>
            </a:lvl4pPr>
            <a:lvl5pPr marL="0" indent="0">
              <a:buNone/>
              <a:defRPr/>
            </a:lvl5pPr>
          </a:lstStyle>
          <a:p>
            <a:pPr lvl="1"/>
            <a:r>
              <a:rPr lang="en-GB" dirty="0"/>
              <a:t>Second level</a:t>
            </a:r>
          </a:p>
          <a:p>
            <a:pPr lvl="2"/>
            <a:r>
              <a:rPr lang="en-GB" dirty="0"/>
              <a:t>Third level</a:t>
            </a:r>
          </a:p>
          <a:p>
            <a:pPr lvl="3"/>
            <a:r>
              <a:rPr lang="en-GB" dirty="0"/>
              <a:t>Fourth level</a:t>
            </a:r>
          </a:p>
          <a:p>
            <a:pPr lvl="4"/>
            <a:r>
              <a:rPr lang="en-GB" dirty="0"/>
              <a:t>Fifth level</a:t>
            </a:r>
            <a:endParaRPr lang="en-DK" dirty="0"/>
          </a:p>
        </p:txBody>
      </p:sp>
    </p:spTree>
    <p:custDataLst>
      <p:tags r:id="rId1"/>
    </p:custDataLst>
    <p:extLst>
      <p:ext uri="{BB962C8B-B14F-4D97-AF65-F5344CB8AC3E}">
        <p14:creationId xmlns:p14="http://schemas.microsoft.com/office/powerpoint/2010/main" val="411300838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userDrawn="1">
  <p:cSld name="Thank You - Green">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9CE272C-B930-03DA-09A1-EA18C1397CDA}"/>
              </a:ext>
            </a:extLst>
          </p:cNvPr>
          <p:cNvSpPr/>
          <p:nvPr userDrawn="1"/>
        </p:nvSpPr>
        <p:spPr>
          <a:xfrm>
            <a:off x="309282" y="322729"/>
            <a:ext cx="23747506" cy="13097436"/>
          </a:xfrm>
          <a:prstGeom prst="rect">
            <a:avLst/>
          </a:prstGeom>
          <a:solidFill>
            <a:schemeClr val="accent1">
              <a:lumMod val="20000"/>
              <a:lumOff val="80000"/>
              <a:alpha val="9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3" name="Oval 7">
            <a:extLst>
              <a:ext uri="{FF2B5EF4-FFF2-40B4-BE49-F238E27FC236}">
                <a16:creationId xmlns:a16="http://schemas.microsoft.com/office/drawing/2014/main" id="{0C957971-AB59-814F-0E56-23E76406F580}"/>
              </a:ext>
            </a:extLst>
          </p:cNvPr>
          <p:cNvSpPr/>
          <p:nvPr userDrawn="1"/>
        </p:nvSpPr>
        <p:spPr>
          <a:xfrm>
            <a:off x="14213278" y="6871447"/>
            <a:ext cx="3738172" cy="3867150"/>
          </a:xfrm>
          <a:custGeom>
            <a:avLst/>
            <a:gdLst>
              <a:gd name="connsiteX0" fmla="*/ 0 w 3867150"/>
              <a:gd name="connsiteY0" fmla="*/ 1933575 h 3867150"/>
              <a:gd name="connsiteX1" fmla="*/ 1933575 w 3867150"/>
              <a:gd name="connsiteY1" fmla="*/ 0 h 3867150"/>
              <a:gd name="connsiteX2" fmla="*/ 3867150 w 3867150"/>
              <a:gd name="connsiteY2" fmla="*/ 1933575 h 3867150"/>
              <a:gd name="connsiteX3" fmla="*/ 1933575 w 3867150"/>
              <a:gd name="connsiteY3" fmla="*/ 3867150 h 3867150"/>
              <a:gd name="connsiteX4" fmla="*/ 0 w 3867150"/>
              <a:gd name="connsiteY4" fmla="*/ 1933575 h 3867150"/>
              <a:gd name="connsiteX0" fmla="*/ 3867150 w 3958590"/>
              <a:gd name="connsiteY0" fmla="*/ 1933575 h 3867150"/>
              <a:gd name="connsiteX1" fmla="*/ 1933575 w 3958590"/>
              <a:gd name="connsiteY1" fmla="*/ 3867150 h 3867150"/>
              <a:gd name="connsiteX2" fmla="*/ 0 w 3958590"/>
              <a:gd name="connsiteY2" fmla="*/ 1933575 h 3867150"/>
              <a:gd name="connsiteX3" fmla="*/ 1933575 w 3958590"/>
              <a:gd name="connsiteY3" fmla="*/ 0 h 3867150"/>
              <a:gd name="connsiteX4" fmla="*/ 3958590 w 3958590"/>
              <a:gd name="connsiteY4" fmla="*/ 2025015 h 3867150"/>
              <a:gd name="connsiteX0" fmla="*/ 3867150 w 3867150"/>
              <a:gd name="connsiteY0" fmla="*/ 1933575 h 3867150"/>
              <a:gd name="connsiteX1" fmla="*/ 1933575 w 3867150"/>
              <a:gd name="connsiteY1" fmla="*/ 3867150 h 3867150"/>
              <a:gd name="connsiteX2" fmla="*/ 0 w 3867150"/>
              <a:gd name="connsiteY2" fmla="*/ 1933575 h 3867150"/>
              <a:gd name="connsiteX3" fmla="*/ 1933575 w 3867150"/>
              <a:gd name="connsiteY3" fmla="*/ 0 h 3867150"/>
              <a:gd name="connsiteX0" fmla="*/ 3867150 w 3867150"/>
              <a:gd name="connsiteY0" fmla="*/ 0 h 1933575"/>
              <a:gd name="connsiteX1" fmla="*/ 1933575 w 3867150"/>
              <a:gd name="connsiteY1" fmla="*/ 1933575 h 1933575"/>
              <a:gd name="connsiteX2" fmla="*/ 0 w 3867150"/>
              <a:gd name="connsiteY2" fmla="*/ 0 h 1933575"/>
              <a:gd name="connsiteX0" fmla="*/ 1933575 w 1933575"/>
              <a:gd name="connsiteY0" fmla="*/ 1933575 h 1933575"/>
              <a:gd name="connsiteX1" fmla="*/ 0 w 1933575"/>
              <a:gd name="connsiteY1" fmla="*/ 0 h 1933575"/>
            </a:gdLst>
            <a:ahLst/>
            <a:cxnLst>
              <a:cxn ang="0">
                <a:pos x="connsiteX0" y="connsiteY0"/>
              </a:cxn>
              <a:cxn ang="0">
                <a:pos x="connsiteX1" y="connsiteY1"/>
              </a:cxn>
            </a:cxnLst>
            <a:rect l="l" t="t" r="r" b="b"/>
            <a:pathLst>
              <a:path w="1933575" h="1933575">
                <a:moveTo>
                  <a:pt x="1933575" y="1933575"/>
                </a:moveTo>
                <a:cubicBezTo>
                  <a:pt x="865691" y="1933575"/>
                  <a:pt x="0" y="1067884"/>
                  <a:pt x="0" y="0"/>
                </a:cubicBezTo>
              </a:path>
            </a:pathLst>
          </a:custGeom>
          <a:noFill/>
          <a:ln w="511175">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4" name="Oval 3">
            <a:extLst>
              <a:ext uri="{FF2B5EF4-FFF2-40B4-BE49-F238E27FC236}">
                <a16:creationId xmlns:a16="http://schemas.microsoft.com/office/drawing/2014/main" id="{EEB9704F-FA44-4F84-6557-54D4152BE3DD}"/>
              </a:ext>
            </a:extLst>
          </p:cNvPr>
          <p:cNvSpPr/>
          <p:nvPr userDrawn="1"/>
        </p:nvSpPr>
        <p:spPr>
          <a:xfrm>
            <a:off x="20108910" y="1812925"/>
            <a:ext cx="1447706" cy="1447800"/>
          </a:xfrm>
          <a:prstGeom prst="ellipse">
            <a:avLst/>
          </a:prstGeom>
          <a:solidFill>
            <a:schemeClr val="accent1">
              <a:alpha val="4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5" name="Picture Placeholder 15">
            <a:extLst>
              <a:ext uri="{FF2B5EF4-FFF2-40B4-BE49-F238E27FC236}">
                <a16:creationId xmlns:a16="http://schemas.microsoft.com/office/drawing/2014/main" id="{967FBAD4-1DF1-3082-C18E-96C4CE110079}"/>
              </a:ext>
            </a:extLst>
          </p:cNvPr>
          <p:cNvSpPr>
            <a:spLocks noGrp="1"/>
          </p:cNvSpPr>
          <p:nvPr>
            <p:ph type="pic" sz="quarter" idx="12" hasCustomPrompt="1"/>
          </p:nvPr>
        </p:nvSpPr>
        <p:spPr>
          <a:xfrm>
            <a:off x="14213279" y="3004297"/>
            <a:ext cx="7733797" cy="7734300"/>
          </a:xfrm>
          <a:prstGeom prst="ellipse">
            <a:avLst/>
          </a:prstGeom>
          <a:noFill/>
        </p:spPr>
        <p:txBody>
          <a:bodyPr lIns="72000" tIns="72000" rIns="72000" bIns="936000" anchor="ctr" anchorCtr="0"/>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solidFill>
                  <a:schemeClr val="bg1"/>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sp>
        <p:nvSpPr>
          <p:cNvPr id="22" name="Title 1">
            <a:extLst>
              <a:ext uri="{FF2B5EF4-FFF2-40B4-BE49-F238E27FC236}">
                <a16:creationId xmlns:a16="http://schemas.microsoft.com/office/drawing/2014/main" id="{3DE4A6BF-52EC-01C3-DDC7-7349D3974E7C}"/>
              </a:ext>
            </a:extLst>
          </p:cNvPr>
          <p:cNvSpPr>
            <a:spLocks noGrp="1"/>
          </p:cNvSpPr>
          <p:nvPr>
            <p:ph type="title" hasCustomPrompt="1"/>
          </p:nvPr>
        </p:nvSpPr>
        <p:spPr>
          <a:xfrm>
            <a:off x="706438" y="5327650"/>
            <a:ext cx="11485562" cy="2070100"/>
          </a:xfrm>
          <a:noFill/>
        </p:spPr>
        <p:txBody>
          <a:bodyPr wrap="square" lIns="72000" tIns="72000" rIns="72000" bIns="72000" rtlCol="0">
            <a:normAutofit/>
          </a:bodyPr>
          <a:lstStyle>
            <a:lvl1pPr algn="ctr">
              <a:defRPr lang="en-GB" sz="9600" b="1" i="0">
                <a:solidFill>
                  <a:schemeClr val="accent1"/>
                </a:solidFill>
                <a:latin typeface="Bitter SemiBold" pitchFamily="2" charset="77"/>
                <a:ea typeface="+mn-ea"/>
                <a:cs typeface="+mn-cs"/>
              </a:defRPr>
            </a:lvl1pPr>
          </a:lstStyle>
          <a:p>
            <a:pPr marL="0" lvl="0" algn="ctr">
              <a:buClr>
                <a:schemeClr val="accent1"/>
              </a:buClr>
            </a:pPr>
            <a:r>
              <a:rPr lang="en-US" dirty="0"/>
              <a:t>Thank you!</a:t>
            </a:r>
            <a:endParaRPr lang="en-GB" dirty="0"/>
          </a:p>
        </p:txBody>
      </p:sp>
      <p:sp>
        <p:nvSpPr>
          <p:cNvPr id="23" name="Text Placeholder 7">
            <a:extLst>
              <a:ext uri="{FF2B5EF4-FFF2-40B4-BE49-F238E27FC236}">
                <a16:creationId xmlns:a16="http://schemas.microsoft.com/office/drawing/2014/main" id="{C3BA8401-65AA-C611-1FF1-808EFE403A00}"/>
              </a:ext>
            </a:extLst>
          </p:cNvPr>
          <p:cNvSpPr>
            <a:spLocks noGrp="1"/>
          </p:cNvSpPr>
          <p:nvPr>
            <p:ph type="body" sz="quarter" idx="14" hasCustomPrompt="1"/>
          </p:nvPr>
        </p:nvSpPr>
        <p:spPr>
          <a:xfrm>
            <a:off x="706438" y="7397750"/>
            <a:ext cx="11484767" cy="2089150"/>
          </a:xfrm>
        </p:spPr>
        <p:txBody>
          <a:bodyPr>
            <a:normAutofit/>
          </a:bodyPr>
          <a:lstStyle>
            <a:lvl1pPr marL="0" indent="0" algn="ctr">
              <a:lnSpc>
                <a:spcPct val="150000"/>
              </a:lnSpc>
              <a:buNone/>
              <a:defRPr sz="2400" b="0" i="0">
                <a:solidFill>
                  <a:schemeClr val="accent1"/>
                </a:solidFill>
                <a:latin typeface="+mn-lt"/>
                <a:ea typeface="Roboto" panose="02000000000000000000" pitchFamily="2" charset="0"/>
                <a:cs typeface="Rubik Medium" pitchFamily="2" charset="-79"/>
              </a:defRPr>
            </a:lvl1pPr>
            <a:lvl2pPr marL="914354" indent="0">
              <a:buNone/>
              <a:defRPr>
                <a:solidFill>
                  <a:schemeClr val="bg1"/>
                </a:solidFill>
              </a:defRPr>
            </a:lvl2pPr>
            <a:lvl3pPr marL="1828709" indent="0">
              <a:buNone/>
              <a:defRPr>
                <a:solidFill>
                  <a:schemeClr val="bg1"/>
                </a:solidFill>
              </a:defRPr>
            </a:lvl3pPr>
            <a:lvl4pPr marL="2743063" indent="0">
              <a:buNone/>
              <a:defRPr>
                <a:solidFill>
                  <a:schemeClr val="bg1"/>
                </a:solidFill>
              </a:defRPr>
            </a:lvl4pPr>
            <a:lvl5pPr marL="3657417" indent="0">
              <a:buNone/>
              <a:defRPr>
                <a:solidFill>
                  <a:schemeClr val="bg1"/>
                </a:solidFill>
              </a:defRPr>
            </a:lvl5pPr>
          </a:lstStyle>
          <a:p>
            <a:pPr lvl="0"/>
            <a:r>
              <a:rPr lang="en-US" dirty="0"/>
              <a:t>Name | </a:t>
            </a:r>
            <a:r>
              <a:rPr lang="en-US" dirty="0" err="1"/>
              <a:t>email@gbif.org</a:t>
            </a:r>
            <a:endParaRPr lang="en-GB" dirty="0"/>
          </a:p>
        </p:txBody>
      </p:sp>
      <p:pic>
        <p:nvPicPr>
          <p:cNvPr id="2" name="Graphic 1">
            <a:extLst>
              <a:ext uri="{FF2B5EF4-FFF2-40B4-BE49-F238E27FC236}">
                <a16:creationId xmlns:a16="http://schemas.microsoft.com/office/drawing/2014/main" id="{CCF8364C-A77D-0DC3-C808-67F7DA681CB2}"/>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946875" y="12282050"/>
            <a:ext cx="716400" cy="716400"/>
          </a:xfrm>
          <a:prstGeom prst="rect">
            <a:avLst/>
          </a:prstGeom>
        </p:spPr>
      </p:pic>
    </p:spTree>
    <p:custDataLst>
      <p:tags r:id="rId1"/>
    </p:custDataLst>
    <p:extLst>
      <p:ext uri="{BB962C8B-B14F-4D97-AF65-F5344CB8AC3E}">
        <p14:creationId xmlns:p14="http://schemas.microsoft.com/office/powerpoint/2010/main" val="35201356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ext only">
    <p:spTree>
      <p:nvGrpSpPr>
        <p:cNvPr id="1" name=""/>
        <p:cNvGrpSpPr/>
        <p:nvPr/>
      </p:nvGrpSpPr>
      <p:grpSpPr>
        <a:xfrm>
          <a:off x="0" y="0"/>
          <a:ext cx="0" cy="0"/>
          <a:chOff x="0" y="0"/>
          <a:chExt cx="0" cy="0"/>
        </a:xfrm>
      </p:grpSpPr>
      <p:sp>
        <p:nvSpPr>
          <p:cNvPr id="7" name="Date Placeholder 6">
            <a:extLst>
              <a:ext uri="{FF2B5EF4-FFF2-40B4-BE49-F238E27FC236}">
                <a16:creationId xmlns:a16="http://schemas.microsoft.com/office/drawing/2014/main" id="{5EB18870-C0D2-0289-AB19-15E4A664B284}"/>
              </a:ext>
            </a:extLst>
          </p:cNvPr>
          <p:cNvSpPr>
            <a:spLocks noGrp="1"/>
          </p:cNvSpPr>
          <p:nvPr>
            <p:ph type="dt" sz="half" idx="10"/>
          </p:nvPr>
        </p:nvSpPr>
        <p:spPr/>
        <p:txBody>
          <a:bodyPr/>
          <a:lstStyle/>
          <a:p>
            <a:fld id="{65FFC8DD-7E87-3E47-9F40-9222235C5D65}" type="datetimeFigureOut">
              <a:rPr lang="en-DK" smtClean="0"/>
              <a:t>26/06/2025</a:t>
            </a:fld>
            <a:endParaRPr lang="en-DK" dirty="0"/>
          </a:p>
        </p:txBody>
      </p:sp>
      <p:sp>
        <p:nvSpPr>
          <p:cNvPr id="11" name="Footer Placeholder 10">
            <a:extLst>
              <a:ext uri="{FF2B5EF4-FFF2-40B4-BE49-F238E27FC236}">
                <a16:creationId xmlns:a16="http://schemas.microsoft.com/office/drawing/2014/main" id="{DF40FD6D-4952-5BDB-27BF-7663F9E3CD32}"/>
              </a:ext>
            </a:extLst>
          </p:cNvPr>
          <p:cNvSpPr>
            <a:spLocks noGrp="1"/>
          </p:cNvSpPr>
          <p:nvPr>
            <p:ph type="ftr" sz="quarter" idx="11"/>
          </p:nvPr>
        </p:nvSpPr>
        <p:spPr/>
        <p:txBody>
          <a:bodyPr/>
          <a:lstStyle/>
          <a:p>
            <a:endParaRPr lang="en-DK" dirty="0"/>
          </a:p>
        </p:txBody>
      </p:sp>
      <p:sp>
        <p:nvSpPr>
          <p:cNvPr id="12" name="Slide Number Placeholder 11">
            <a:extLst>
              <a:ext uri="{FF2B5EF4-FFF2-40B4-BE49-F238E27FC236}">
                <a16:creationId xmlns:a16="http://schemas.microsoft.com/office/drawing/2014/main" id="{67330F2A-58E9-4D30-2DF5-D973892C75F4}"/>
              </a:ext>
            </a:extLst>
          </p:cNvPr>
          <p:cNvSpPr>
            <a:spLocks noGrp="1"/>
          </p:cNvSpPr>
          <p:nvPr>
            <p:ph type="sldNum" sz="quarter" idx="12"/>
          </p:nvPr>
        </p:nvSpPr>
        <p:spPr/>
        <p:txBody>
          <a:bodyPr/>
          <a:lstStyle/>
          <a:p>
            <a:fld id="{476A1796-5593-5349-A609-9F4B7AECCDC2}" type="slidenum">
              <a:rPr lang="en-DK" smtClean="0"/>
              <a:t>‹#›</a:t>
            </a:fld>
            <a:endParaRPr lang="en-DK" dirty="0"/>
          </a:p>
        </p:txBody>
      </p:sp>
      <p:sp>
        <p:nvSpPr>
          <p:cNvPr id="13" name="Title 12">
            <a:extLst>
              <a:ext uri="{FF2B5EF4-FFF2-40B4-BE49-F238E27FC236}">
                <a16:creationId xmlns:a16="http://schemas.microsoft.com/office/drawing/2014/main" id="{B3B66602-7A17-6156-6037-1CA42191709B}"/>
              </a:ext>
            </a:extLst>
          </p:cNvPr>
          <p:cNvSpPr>
            <a:spLocks noGrp="1"/>
          </p:cNvSpPr>
          <p:nvPr>
            <p:ph type="title"/>
          </p:nvPr>
        </p:nvSpPr>
        <p:spPr/>
        <p:txBody>
          <a:bodyPr/>
          <a:lstStyle>
            <a:lvl1pPr>
              <a:defRPr b="1" i="0">
                <a:latin typeface="Bitter SemiBold" pitchFamily="2" charset="77"/>
              </a:defRPr>
            </a:lvl1pPr>
          </a:lstStyle>
          <a:p>
            <a:r>
              <a:rPr lang="en-GB"/>
              <a:t>Click to edit Master title style</a:t>
            </a:r>
            <a:endParaRPr lang="en-DK" dirty="0"/>
          </a:p>
        </p:txBody>
      </p:sp>
      <p:sp>
        <p:nvSpPr>
          <p:cNvPr id="4" name="Text Placeholder 3">
            <a:extLst>
              <a:ext uri="{FF2B5EF4-FFF2-40B4-BE49-F238E27FC236}">
                <a16:creationId xmlns:a16="http://schemas.microsoft.com/office/drawing/2014/main" id="{556D463E-E43F-DDBD-29C5-502642131CAC}"/>
              </a:ext>
            </a:extLst>
          </p:cNvPr>
          <p:cNvSpPr>
            <a:spLocks noGrp="1"/>
          </p:cNvSpPr>
          <p:nvPr>
            <p:ph type="body" sz="quarter" idx="13"/>
          </p:nvPr>
        </p:nvSpPr>
        <p:spPr>
          <a:xfrm>
            <a:off x="3514725" y="3257550"/>
            <a:ext cx="17318038" cy="8297863"/>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dirty="0"/>
          </a:p>
        </p:txBody>
      </p:sp>
    </p:spTree>
    <p:extLst>
      <p:ext uri="{BB962C8B-B14F-4D97-AF65-F5344CB8AC3E}">
        <p14:creationId xmlns:p14="http://schemas.microsoft.com/office/powerpoint/2010/main" val="1392578309"/>
      </p:ext>
    </p:extLst>
  </p:cSld>
  <p:clrMapOvr>
    <a:masterClrMapping/>
  </p:clrMapOvr>
  <p:hf sldNum="0" hdr="0" dt="0"/>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Thank You - Blu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9CE272C-B930-03DA-09A1-EA18C1397CDA}"/>
              </a:ext>
            </a:extLst>
          </p:cNvPr>
          <p:cNvSpPr/>
          <p:nvPr userDrawn="1"/>
        </p:nvSpPr>
        <p:spPr>
          <a:xfrm>
            <a:off x="309282" y="322729"/>
            <a:ext cx="23747506" cy="13097436"/>
          </a:xfrm>
          <a:prstGeom prst="rect">
            <a:avLst/>
          </a:prstGeom>
          <a:solidFill>
            <a:schemeClr val="accent2">
              <a:lumMod val="20000"/>
              <a:lumOff val="80000"/>
              <a:alpha val="9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3" name="Oval 7">
            <a:extLst>
              <a:ext uri="{FF2B5EF4-FFF2-40B4-BE49-F238E27FC236}">
                <a16:creationId xmlns:a16="http://schemas.microsoft.com/office/drawing/2014/main" id="{0C957971-AB59-814F-0E56-23E76406F580}"/>
              </a:ext>
            </a:extLst>
          </p:cNvPr>
          <p:cNvSpPr/>
          <p:nvPr userDrawn="1"/>
        </p:nvSpPr>
        <p:spPr>
          <a:xfrm>
            <a:off x="14213278" y="6871447"/>
            <a:ext cx="3738172" cy="3867150"/>
          </a:xfrm>
          <a:custGeom>
            <a:avLst/>
            <a:gdLst>
              <a:gd name="connsiteX0" fmla="*/ 0 w 3867150"/>
              <a:gd name="connsiteY0" fmla="*/ 1933575 h 3867150"/>
              <a:gd name="connsiteX1" fmla="*/ 1933575 w 3867150"/>
              <a:gd name="connsiteY1" fmla="*/ 0 h 3867150"/>
              <a:gd name="connsiteX2" fmla="*/ 3867150 w 3867150"/>
              <a:gd name="connsiteY2" fmla="*/ 1933575 h 3867150"/>
              <a:gd name="connsiteX3" fmla="*/ 1933575 w 3867150"/>
              <a:gd name="connsiteY3" fmla="*/ 3867150 h 3867150"/>
              <a:gd name="connsiteX4" fmla="*/ 0 w 3867150"/>
              <a:gd name="connsiteY4" fmla="*/ 1933575 h 3867150"/>
              <a:gd name="connsiteX0" fmla="*/ 3867150 w 3958590"/>
              <a:gd name="connsiteY0" fmla="*/ 1933575 h 3867150"/>
              <a:gd name="connsiteX1" fmla="*/ 1933575 w 3958590"/>
              <a:gd name="connsiteY1" fmla="*/ 3867150 h 3867150"/>
              <a:gd name="connsiteX2" fmla="*/ 0 w 3958590"/>
              <a:gd name="connsiteY2" fmla="*/ 1933575 h 3867150"/>
              <a:gd name="connsiteX3" fmla="*/ 1933575 w 3958590"/>
              <a:gd name="connsiteY3" fmla="*/ 0 h 3867150"/>
              <a:gd name="connsiteX4" fmla="*/ 3958590 w 3958590"/>
              <a:gd name="connsiteY4" fmla="*/ 2025015 h 3867150"/>
              <a:gd name="connsiteX0" fmla="*/ 3867150 w 3867150"/>
              <a:gd name="connsiteY0" fmla="*/ 1933575 h 3867150"/>
              <a:gd name="connsiteX1" fmla="*/ 1933575 w 3867150"/>
              <a:gd name="connsiteY1" fmla="*/ 3867150 h 3867150"/>
              <a:gd name="connsiteX2" fmla="*/ 0 w 3867150"/>
              <a:gd name="connsiteY2" fmla="*/ 1933575 h 3867150"/>
              <a:gd name="connsiteX3" fmla="*/ 1933575 w 3867150"/>
              <a:gd name="connsiteY3" fmla="*/ 0 h 3867150"/>
              <a:gd name="connsiteX0" fmla="*/ 3867150 w 3867150"/>
              <a:gd name="connsiteY0" fmla="*/ 0 h 1933575"/>
              <a:gd name="connsiteX1" fmla="*/ 1933575 w 3867150"/>
              <a:gd name="connsiteY1" fmla="*/ 1933575 h 1933575"/>
              <a:gd name="connsiteX2" fmla="*/ 0 w 3867150"/>
              <a:gd name="connsiteY2" fmla="*/ 0 h 1933575"/>
              <a:gd name="connsiteX0" fmla="*/ 1933575 w 1933575"/>
              <a:gd name="connsiteY0" fmla="*/ 1933575 h 1933575"/>
              <a:gd name="connsiteX1" fmla="*/ 0 w 1933575"/>
              <a:gd name="connsiteY1" fmla="*/ 0 h 1933575"/>
            </a:gdLst>
            <a:ahLst/>
            <a:cxnLst>
              <a:cxn ang="0">
                <a:pos x="connsiteX0" y="connsiteY0"/>
              </a:cxn>
              <a:cxn ang="0">
                <a:pos x="connsiteX1" y="connsiteY1"/>
              </a:cxn>
            </a:cxnLst>
            <a:rect l="l" t="t" r="r" b="b"/>
            <a:pathLst>
              <a:path w="1933575" h="1933575">
                <a:moveTo>
                  <a:pt x="1933575" y="1933575"/>
                </a:moveTo>
                <a:cubicBezTo>
                  <a:pt x="865691" y="1933575"/>
                  <a:pt x="0" y="1067884"/>
                  <a:pt x="0" y="0"/>
                </a:cubicBezTo>
              </a:path>
            </a:pathLst>
          </a:custGeom>
          <a:noFill/>
          <a:ln w="511175">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4" name="Oval 3">
            <a:extLst>
              <a:ext uri="{FF2B5EF4-FFF2-40B4-BE49-F238E27FC236}">
                <a16:creationId xmlns:a16="http://schemas.microsoft.com/office/drawing/2014/main" id="{EEB9704F-FA44-4F84-6557-54D4152BE3DD}"/>
              </a:ext>
            </a:extLst>
          </p:cNvPr>
          <p:cNvSpPr/>
          <p:nvPr userDrawn="1"/>
        </p:nvSpPr>
        <p:spPr>
          <a:xfrm>
            <a:off x="20108910" y="1812925"/>
            <a:ext cx="1447706" cy="1447800"/>
          </a:xfrm>
          <a:prstGeom prst="ellipse">
            <a:avLst/>
          </a:prstGeom>
          <a:solidFill>
            <a:schemeClr val="accent2">
              <a:alpha val="4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5" name="Picture Placeholder 15">
            <a:extLst>
              <a:ext uri="{FF2B5EF4-FFF2-40B4-BE49-F238E27FC236}">
                <a16:creationId xmlns:a16="http://schemas.microsoft.com/office/drawing/2014/main" id="{967FBAD4-1DF1-3082-C18E-96C4CE110079}"/>
              </a:ext>
            </a:extLst>
          </p:cNvPr>
          <p:cNvSpPr>
            <a:spLocks noGrp="1"/>
          </p:cNvSpPr>
          <p:nvPr>
            <p:ph type="pic" sz="quarter" idx="12" hasCustomPrompt="1"/>
          </p:nvPr>
        </p:nvSpPr>
        <p:spPr>
          <a:xfrm>
            <a:off x="14213279" y="3004297"/>
            <a:ext cx="7733797" cy="7734300"/>
          </a:xfrm>
          <a:prstGeom prst="ellipse">
            <a:avLst/>
          </a:prstGeom>
          <a:noFill/>
        </p:spPr>
        <p:txBody>
          <a:bodyPr lIns="72000" tIns="72000" rIns="72000" bIns="936000" anchor="ctr" anchorCtr="0"/>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solidFill>
                  <a:schemeClr val="bg1"/>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sp>
        <p:nvSpPr>
          <p:cNvPr id="22" name="Title 1">
            <a:extLst>
              <a:ext uri="{FF2B5EF4-FFF2-40B4-BE49-F238E27FC236}">
                <a16:creationId xmlns:a16="http://schemas.microsoft.com/office/drawing/2014/main" id="{3DE4A6BF-52EC-01C3-DDC7-7349D3974E7C}"/>
              </a:ext>
            </a:extLst>
          </p:cNvPr>
          <p:cNvSpPr>
            <a:spLocks noGrp="1"/>
          </p:cNvSpPr>
          <p:nvPr>
            <p:ph type="title" hasCustomPrompt="1"/>
          </p:nvPr>
        </p:nvSpPr>
        <p:spPr>
          <a:xfrm>
            <a:off x="706438" y="5327650"/>
            <a:ext cx="11485562" cy="2070100"/>
          </a:xfrm>
          <a:noFill/>
        </p:spPr>
        <p:txBody>
          <a:bodyPr wrap="square" lIns="72000" tIns="72000" rIns="72000" bIns="72000" rtlCol="0">
            <a:normAutofit/>
          </a:bodyPr>
          <a:lstStyle>
            <a:lvl1pPr algn="ctr">
              <a:defRPr lang="en-GB" sz="9600" b="1" i="0">
                <a:solidFill>
                  <a:schemeClr val="accent2"/>
                </a:solidFill>
                <a:latin typeface="Bitter SemiBold" pitchFamily="2" charset="77"/>
                <a:ea typeface="+mn-ea"/>
                <a:cs typeface="+mn-cs"/>
              </a:defRPr>
            </a:lvl1pPr>
          </a:lstStyle>
          <a:p>
            <a:pPr marL="0" lvl="0" algn="ctr">
              <a:buClr>
                <a:schemeClr val="accent1"/>
              </a:buClr>
            </a:pPr>
            <a:r>
              <a:rPr lang="en-US" dirty="0"/>
              <a:t>Thank you!</a:t>
            </a:r>
            <a:endParaRPr lang="en-GB" dirty="0"/>
          </a:p>
        </p:txBody>
      </p:sp>
      <p:sp>
        <p:nvSpPr>
          <p:cNvPr id="23" name="Text Placeholder 7">
            <a:extLst>
              <a:ext uri="{FF2B5EF4-FFF2-40B4-BE49-F238E27FC236}">
                <a16:creationId xmlns:a16="http://schemas.microsoft.com/office/drawing/2014/main" id="{C3BA8401-65AA-C611-1FF1-808EFE403A00}"/>
              </a:ext>
            </a:extLst>
          </p:cNvPr>
          <p:cNvSpPr>
            <a:spLocks noGrp="1"/>
          </p:cNvSpPr>
          <p:nvPr>
            <p:ph type="body" sz="quarter" idx="14" hasCustomPrompt="1"/>
          </p:nvPr>
        </p:nvSpPr>
        <p:spPr>
          <a:xfrm>
            <a:off x="706438" y="7397750"/>
            <a:ext cx="11484767" cy="2089150"/>
          </a:xfrm>
        </p:spPr>
        <p:txBody>
          <a:bodyPr>
            <a:normAutofit/>
          </a:bodyPr>
          <a:lstStyle>
            <a:lvl1pPr marL="0" indent="0" algn="ctr">
              <a:lnSpc>
                <a:spcPct val="150000"/>
              </a:lnSpc>
              <a:buNone/>
              <a:defRPr sz="2400" b="0" i="0">
                <a:solidFill>
                  <a:schemeClr val="accent2"/>
                </a:solidFill>
                <a:latin typeface="+mn-lt"/>
                <a:ea typeface="Roboto" panose="02000000000000000000" pitchFamily="2" charset="0"/>
                <a:cs typeface="Rubik Medium" pitchFamily="2" charset="-79"/>
              </a:defRPr>
            </a:lvl1pPr>
            <a:lvl2pPr marL="914354" indent="0">
              <a:buNone/>
              <a:defRPr>
                <a:solidFill>
                  <a:schemeClr val="bg1"/>
                </a:solidFill>
              </a:defRPr>
            </a:lvl2pPr>
            <a:lvl3pPr marL="1828709" indent="0">
              <a:buNone/>
              <a:defRPr>
                <a:solidFill>
                  <a:schemeClr val="bg1"/>
                </a:solidFill>
              </a:defRPr>
            </a:lvl3pPr>
            <a:lvl4pPr marL="2743063" indent="0">
              <a:buNone/>
              <a:defRPr>
                <a:solidFill>
                  <a:schemeClr val="bg1"/>
                </a:solidFill>
              </a:defRPr>
            </a:lvl4pPr>
            <a:lvl5pPr marL="3657417" indent="0">
              <a:buNone/>
              <a:defRPr>
                <a:solidFill>
                  <a:schemeClr val="bg1"/>
                </a:solidFill>
              </a:defRPr>
            </a:lvl5pPr>
          </a:lstStyle>
          <a:p>
            <a:pPr lvl="0"/>
            <a:r>
              <a:rPr lang="en-US" dirty="0"/>
              <a:t>Name | </a:t>
            </a:r>
            <a:r>
              <a:rPr lang="en-US" dirty="0" err="1"/>
              <a:t>email@gbif.org</a:t>
            </a:r>
            <a:endParaRPr lang="en-GB" dirty="0"/>
          </a:p>
        </p:txBody>
      </p:sp>
      <p:pic>
        <p:nvPicPr>
          <p:cNvPr id="2" name="Graphic 1">
            <a:extLst>
              <a:ext uri="{FF2B5EF4-FFF2-40B4-BE49-F238E27FC236}">
                <a16:creationId xmlns:a16="http://schemas.microsoft.com/office/drawing/2014/main" id="{C62EBF2F-31DA-0EEF-3D37-57240EF68B74}"/>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946875" y="12282050"/>
            <a:ext cx="716400" cy="716400"/>
          </a:xfrm>
          <a:prstGeom prst="rect">
            <a:avLst/>
          </a:prstGeom>
        </p:spPr>
      </p:pic>
    </p:spTree>
    <p:custDataLst>
      <p:tags r:id="rId1"/>
    </p:custDataLst>
    <p:extLst>
      <p:ext uri="{BB962C8B-B14F-4D97-AF65-F5344CB8AC3E}">
        <p14:creationId xmlns:p14="http://schemas.microsoft.com/office/powerpoint/2010/main" val="268500908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Thank You - Charm">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9CE272C-B930-03DA-09A1-EA18C1397CDA}"/>
              </a:ext>
            </a:extLst>
          </p:cNvPr>
          <p:cNvSpPr/>
          <p:nvPr userDrawn="1"/>
        </p:nvSpPr>
        <p:spPr>
          <a:xfrm>
            <a:off x="309282" y="322729"/>
            <a:ext cx="23747506" cy="13097436"/>
          </a:xfrm>
          <a:prstGeom prst="rect">
            <a:avLst/>
          </a:prstGeom>
          <a:solidFill>
            <a:schemeClr val="accent4">
              <a:lumMod val="20000"/>
              <a:lumOff val="80000"/>
              <a:alpha val="9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3" name="Oval 7">
            <a:extLst>
              <a:ext uri="{FF2B5EF4-FFF2-40B4-BE49-F238E27FC236}">
                <a16:creationId xmlns:a16="http://schemas.microsoft.com/office/drawing/2014/main" id="{0C957971-AB59-814F-0E56-23E76406F580}"/>
              </a:ext>
            </a:extLst>
          </p:cNvPr>
          <p:cNvSpPr/>
          <p:nvPr userDrawn="1"/>
        </p:nvSpPr>
        <p:spPr>
          <a:xfrm>
            <a:off x="14213278" y="6871447"/>
            <a:ext cx="3738172" cy="3867150"/>
          </a:xfrm>
          <a:custGeom>
            <a:avLst/>
            <a:gdLst>
              <a:gd name="connsiteX0" fmla="*/ 0 w 3867150"/>
              <a:gd name="connsiteY0" fmla="*/ 1933575 h 3867150"/>
              <a:gd name="connsiteX1" fmla="*/ 1933575 w 3867150"/>
              <a:gd name="connsiteY1" fmla="*/ 0 h 3867150"/>
              <a:gd name="connsiteX2" fmla="*/ 3867150 w 3867150"/>
              <a:gd name="connsiteY2" fmla="*/ 1933575 h 3867150"/>
              <a:gd name="connsiteX3" fmla="*/ 1933575 w 3867150"/>
              <a:gd name="connsiteY3" fmla="*/ 3867150 h 3867150"/>
              <a:gd name="connsiteX4" fmla="*/ 0 w 3867150"/>
              <a:gd name="connsiteY4" fmla="*/ 1933575 h 3867150"/>
              <a:gd name="connsiteX0" fmla="*/ 3867150 w 3958590"/>
              <a:gd name="connsiteY0" fmla="*/ 1933575 h 3867150"/>
              <a:gd name="connsiteX1" fmla="*/ 1933575 w 3958590"/>
              <a:gd name="connsiteY1" fmla="*/ 3867150 h 3867150"/>
              <a:gd name="connsiteX2" fmla="*/ 0 w 3958590"/>
              <a:gd name="connsiteY2" fmla="*/ 1933575 h 3867150"/>
              <a:gd name="connsiteX3" fmla="*/ 1933575 w 3958590"/>
              <a:gd name="connsiteY3" fmla="*/ 0 h 3867150"/>
              <a:gd name="connsiteX4" fmla="*/ 3958590 w 3958590"/>
              <a:gd name="connsiteY4" fmla="*/ 2025015 h 3867150"/>
              <a:gd name="connsiteX0" fmla="*/ 3867150 w 3867150"/>
              <a:gd name="connsiteY0" fmla="*/ 1933575 h 3867150"/>
              <a:gd name="connsiteX1" fmla="*/ 1933575 w 3867150"/>
              <a:gd name="connsiteY1" fmla="*/ 3867150 h 3867150"/>
              <a:gd name="connsiteX2" fmla="*/ 0 w 3867150"/>
              <a:gd name="connsiteY2" fmla="*/ 1933575 h 3867150"/>
              <a:gd name="connsiteX3" fmla="*/ 1933575 w 3867150"/>
              <a:gd name="connsiteY3" fmla="*/ 0 h 3867150"/>
              <a:gd name="connsiteX0" fmla="*/ 3867150 w 3867150"/>
              <a:gd name="connsiteY0" fmla="*/ 0 h 1933575"/>
              <a:gd name="connsiteX1" fmla="*/ 1933575 w 3867150"/>
              <a:gd name="connsiteY1" fmla="*/ 1933575 h 1933575"/>
              <a:gd name="connsiteX2" fmla="*/ 0 w 3867150"/>
              <a:gd name="connsiteY2" fmla="*/ 0 h 1933575"/>
              <a:gd name="connsiteX0" fmla="*/ 1933575 w 1933575"/>
              <a:gd name="connsiteY0" fmla="*/ 1933575 h 1933575"/>
              <a:gd name="connsiteX1" fmla="*/ 0 w 1933575"/>
              <a:gd name="connsiteY1" fmla="*/ 0 h 1933575"/>
            </a:gdLst>
            <a:ahLst/>
            <a:cxnLst>
              <a:cxn ang="0">
                <a:pos x="connsiteX0" y="connsiteY0"/>
              </a:cxn>
              <a:cxn ang="0">
                <a:pos x="connsiteX1" y="connsiteY1"/>
              </a:cxn>
            </a:cxnLst>
            <a:rect l="l" t="t" r="r" b="b"/>
            <a:pathLst>
              <a:path w="1933575" h="1933575">
                <a:moveTo>
                  <a:pt x="1933575" y="1933575"/>
                </a:moveTo>
                <a:cubicBezTo>
                  <a:pt x="865691" y="1933575"/>
                  <a:pt x="0" y="1067884"/>
                  <a:pt x="0" y="0"/>
                </a:cubicBezTo>
              </a:path>
            </a:pathLst>
          </a:custGeom>
          <a:noFill/>
          <a:ln w="511175">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4" name="Oval 3">
            <a:extLst>
              <a:ext uri="{FF2B5EF4-FFF2-40B4-BE49-F238E27FC236}">
                <a16:creationId xmlns:a16="http://schemas.microsoft.com/office/drawing/2014/main" id="{EEB9704F-FA44-4F84-6557-54D4152BE3DD}"/>
              </a:ext>
            </a:extLst>
          </p:cNvPr>
          <p:cNvSpPr/>
          <p:nvPr userDrawn="1"/>
        </p:nvSpPr>
        <p:spPr>
          <a:xfrm>
            <a:off x="20108910" y="1812925"/>
            <a:ext cx="1447706" cy="1447800"/>
          </a:xfrm>
          <a:prstGeom prst="ellipse">
            <a:avLst/>
          </a:prstGeom>
          <a:solidFill>
            <a:schemeClr val="accent4">
              <a:alpha val="4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5" name="Picture Placeholder 15">
            <a:extLst>
              <a:ext uri="{FF2B5EF4-FFF2-40B4-BE49-F238E27FC236}">
                <a16:creationId xmlns:a16="http://schemas.microsoft.com/office/drawing/2014/main" id="{967FBAD4-1DF1-3082-C18E-96C4CE110079}"/>
              </a:ext>
            </a:extLst>
          </p:cNvPr>
          <p:cNvSpPr>
            <a:spLocks noGrp="1"/>
          </p:cNvSpPr>
          <p:nvPr>
            <p:ph type="pic" sz="quarter" idx="12" hasCustomPrompt="1"/>
          </p:nvPr>
        </p:nvSpPr>
        <p:spPr>
          <a:xfrm>
            <a:off x="14213279" y="3004297"/>
            <a:ext cx="7733797" cy="7734300"/>
          </a:xfrm>
          <a:prstGeom prst="ellipse">
            <a:avLst/>
          </a:prstGeom>
          <a:noFill/>
        </p:spPr>
        <p:txBody>
          <a:bodyPr lIns="72000" tIns="72000" rIns="72000" bIns="936000" anchor="ctr" anchorCtr="0"/>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solidFill>
                  <a:schemeClr val="bg1"/>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sp>
        <p:nvSpPr>
          <p:cNvPr id="22" name="Title 1">
            <a:extLst>
              <a:ext uri="{FF2B5EF4-FFF2-40B4-BE49-F238E27FC236}">
                <a16:creationId xmlns:a16="http://schemas.microsoft.com/office/drawing/2014/main" id="{3DE4A6BF-52EC-01C3-DDC7-7349D3974E7C}"/>
              </a:ext>
            </a:extLst>
          </p:cNvPr>
          <p:cNvSpPr>
            <a:spLocks noGrp="1"/>
          </p:cNvSpPr>
          <p:nvPr>
            <p:ph type="title" hasCustomPrompt="1"/>
          </p:nvPr>
        </p:nvSpPr>
        <p:spPr>
          <a:xfrm>
            <a:off x="706438" y="5327650"/>
            <a:ext cx="11485562" cy="2070100"/>
          </a:xfrm>
          <a:noFill/>
        </p:spPr>
        <p:txBody>
          <a:bodyPr wrap="square" lIns="72000" tIns="72000" rIns="72000" bIns="72000" rtlCol="0">
            <a:normAutofit/>
          </a:bodyPr>
          <a:lstStyle>
            <a:lvl1pPr algn="ctr">
              <a:defRPr lang="en-GB" sz="9600" b="1" i="0">
                <a:solidFill>
                  <a:schemeClr val="accent4"/>
                </a:solidFill>
                <a:latin typeface="Bitter SemiBold" pitchFamily="2" charset="77"/>
                <a:ea typeface="+mn-ea"/>
                <a:cs typeface="+mn-cs"/>
              </a:defRPr>
            </a:lvl1pPr>
          </a:lstStyle>
          <a:p>
            <a:pPr marL="0" lvl="0" algn="ctr">
              <a:buClr>
                <a:schemeClr val="accent1"/>
              </a:buClr>
            </a:pPr>
            <a:r>
              <a:rPr lang="en-US" dirty="0"/>
              <a:t>Thank you!</a:t>
            </a:r>
            <a:endParaRPr lang="en-GB" dirty="0"/>
          </a:p>
        </p:txBody>
      </p:sp>
      <p:sp>
        <p:nvSpPr>
          <p:cNvPr id="23" name="Text Placeholder 7">
            <a:extLst>
              <a:ext uri="{FF2B5EF4-FFF2-40B4-BE49-F238E27FC236}">
                <a16:creationId xmlns:a16="http://schemas.microsoft.com/office/drawing/2014/main" id="{C3BA8401-65AA-C611-1FF1-808EFE403A00}"/>
              </a:ext>
            </a:extLst>
          </p:cNvPr>
          <p:cNvSpPr>
            <a:spLocks noGrp="1"/>
          </p:cNvSpPr>
          <p:nvPr>
            <p:ph type="body" sz="quarter" idx="14" hasCustomPrompt="1"/>
          </p:nvPr>
        </p:nvSpPr>
        <p:spPr>
          <a:xfrm>
            <a:off x="706438" y="7397750"/>
            <a:ext cx="11484767" cy="2089150"/>
          </a:xfrm>
        </p:spPr>
        <p:txBody>
          <a:bodyPr>
            <a:normAutofit/>
          </a:bodyPr>
          <a:lstStyle>
            <a:lvl1pPr marL="0" indent="0" algn="ctr">
              <a:lnSpc>
                <a:spcPct val="150000"/>
              </a:lnSpc>
              <a:buNone/>
              <a:defRPr sz="2400" b="0" i="0">
                <a:solidFill>
                  <a:schemeClr val="accent4"/>
                </a:solidFill>
                <a:latin typeface="+mn-lt"/>
                <a:ea typeface="Roboto" panose="02000000000000000000" pitchFamily="2" charset="0"/>
                <a:cs typeface="Rubik Medium" pitchFamily="2" charset="-79"/>
              </a:defRPr>
            </a:lvl1pPr>
            <a:lvl2pPr marL="914354" indent="0">
              <a:buNone/>
              <a:defRPr>
                <a:solidFill>
                  <a:schemeClr val="bg1"/>
                </a:solidFill>
              </a:defRPr>
            </a:lvl2pPr>
            <a:lvl3pPr marL="1828709" indent="0">
              <a:buNone/>
              <a:defRPr>
                <a:solidFill>
                  <a:schemeClr val="bg1"/>
                </a:solidFill>
              </a:defRPr>
            </a:lvl3pPr>
            <a:lvl4pPr marL="2743063" indent="0">
              <a:buNone/>
              <a:defRPr>
                <a:solidFill>
                  <a:schemeClr val="bg1"/>
                </a:solidFill>
              </a:defRPr>
            </a:lvl4pPr>
            <a:lvl5pPr marL="3657417" indent="0">
              <a:buNone/>
              <a:defRPr>
                <a:solidFill>
                  <a:schemeClr val="bg1"/>
                </a:solidFill>
              </a:defRPr>
            </a:lvl5pPr>
          </a:lstStyle>
          <a:p>
            <a:pPr lvl="0"/>
            <a:r>
              <a:rPr lang="en-US" dirty="0"/>
              <a:t>Name | </a:t>
            </a:r>
            <a:r>
              <a:rPr lang="en-US" dirty="0" err="1"/>
              <a:t>email@gbif.org</a:t>
            </a:r>
            <a:endParaRPr lang="en-GB" dirty="0"/>
          </a:p>
        </p:txBody>
      </p:sp>
      <p:pic>
        <p:nvPicPr>
          <p:cNvPr id="2" name="Graphic 1">
            <a:extLst>
              <a:ext uri="{FF2B5EF4-FFF2-40B4-BE49-F238E27FC236}">
                <a16:creationId xmlns:a16="http://schemas.microsoft.com/office/drawing/2014/main" id="{77BB0D23-C24C-839B-A699-81F57076CCB2}"/>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946875" y="12282050"/>
            <a:ext cx="716400" cy="716400"/>
          </a:xfrm>
          <a:prstGeom prst="rect">
            <a:avLst/>
          </a:prstGeom>
        </p:spPr>
      </p:pic>
    </p:spTree>
    <p:custDataLst>
      <p:tags r:id="rId1"/>
    </p:custDataLst>
    <p:extLst>
      <p:ext uri="{BB962C8B-B14F-4D97-AF65-F5344CB8AC3E}">
        <p14:creationId xmlns:p14="http://schemas.microsoft.com/office/powerpoint/2010/main" val="166897184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Thank You - Purpl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9CE272C-B930-03DA-09A1-EA18C1397CDA}"/>
              </a:ext>
            </a:extLst>
          </p:cNvPr>
          <p:cNvSpPr/>
          <p:nvPr userDrawn="1"/>
        </p:nvSpPr>
        <p:spPr>
          <a:xfrm>
            <a:off x="309282" y="322729"/>
            <a:ext cx="23747506" cy="13097436"/>
          </a:xfrm>
          <a:prstGeom prst="rect">
            <a:avLst/>
          </a:prstGeom>
          <a:solidFill>
            <a:schemeClr val="accent3">
              <a:lumMod val="20000"/>
              <a:lumOff val="80000"/>
              <a:alpha val="9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3" name="Oval 7">
            <a:extLst>
              <a:ext uri="{FF2B5EF4-FFF2-40B4-BE49-F238E27FC236}">
                <a16:creationId xmlns:a16="http://schemas.microsoft.com/office/drawing/2014/main" id="{0C957971-AB59-814F-0E56-23E76406F580}"/>
              </a:ext>
            </a:extLst>
          </p:cNvPr>
          <p:cNvSpPr/>
          <p:nvPr userDrawn="1"/>
        </p:nvSpPr>
        <p:spPr>
          <a:xfrm>
            <a:off x="14213278" y="6871447"/>
            <a:ext cx="3738172" cy="3867150"/>
          </a:xfrm>
          <a:custGeom>
            <a:avLst/>
            <a:gdLst>
              <a:gd name="connsiteX0" fmla="*/ 0 w 3867150"/>
              <a:gd name="connsiteY0" fmla="*/ 1933575 h 3867150"/>
              <a:gd name="connsiteX1" fmla="*/ 1933575 w 3867150"/>
              <a:gd name="connsiteY1" fmla="*/ 0 h 3867150"/>
              <a:gd name="connsiteX2" fmla="*/ 3867150 w 3867150"/>
              <a:gd name="connsiteY2" fmla="*/ 1933575 h 3867150"/>
              <a:gd name="connsiteX3" fmla="*/ 1933575 w 3867150"/>
              <a:gd name="connsiteY3" fmla="*/ 3867150 h 3867150"/>
              <a:gd name="connsiteX4" fmla="*/ 0 w 3867150"/>
              <a:gd name="connsiteY4" fmla="*/ 1933575 h 3867150"/>
              <a:gd name="connsiteX0" fmla="*/ 3867150 w 3958590"/>
              <a:gd name="connsiteY0" fmla="*/ 1933575 h 3867150"/>
              <a:gd name="connsiteX1" fmla="*/ 1933575 w 3958590"/>
              <a:gd name="connsiteY1" fmla="*/ 3867150 h 3867150"/>
              <a:gd name="connsiteX2" fmla="*/ 0 w 3958590"/>
              <a:gd name="connsiteY2" fmla="*/ 1933575 h 3867150"/>
              <a:gd name="connsiteX3" fmla="*/ 1933575 w 3958590"/>
              <a:gd name="connsiteY3" fmla="*/ 0 h 3867150"/>
              <a:gd name="connsiteX4" fmla="*/ 3958590 w 3958590"/>
              <a:gd name="connsiteY4" fmla="*/ 2025015 h 3867150"/>
              <a:gd name="connsiteX0" fmla="*/ 3867150 w 3867150"/>
              <a:gd name="connsiteY0" fmla="*/ 1933575 h 3867150"/>
              <a:gd name="connsiteX1" fmla="*/ 1933575 w 3867150"/>
              <a:gd name="connsiteY1" fmla="*/ 3867150 h 3867150"/>
              <a:gd name="connsiteX2" fmla="*/ 0 w 3867150"/>
              <a:gd name="connsiteY2" fmla="*/ 1933575 h 3867150"/>
              <a:gd name="connsiteX3" fmla="*/ 1933575 w 3867150"/>
              <a:gd name="connsiteY3" fmla="*/ 0 h 3867150"/>
              <a:gd name="connsiteX0" fmla="*/ 3867150 w 3867150"/>
              <a:gd name="connsiteY0" fmla="*/ 0 h 1933575"/>
              <a:gd name="connsiteX1" fmla="*/ 1933575 w 3867150"/>
              <a:gd name="connsiteY1" fmla="*/ 1933575 h 1933575"/>
              <a:gd name="connsiteX2" fmla="*/ 0 w 3867150"/>
              <a:gd name="connsiteY2" fmla="*/ 0 h 1933575"/>
              <a:gd name="connsiteX0" fmla="*/ 1933575 w 1933575"/>
              <a:gd name="connsiteY0" fmla="*/ 1933575 h 1933575"/>
              <a:gd name="connsiteX1" fmla="*/ 0 w 1933575"/>
              <a:gd name="connsiteY1" fmla="*/ 0 h 1933575"/>
            </a:gdLst>
            <a:ahLst/>
            <a:cxnLst>
              <a:cxn ang="0">
                <a:pos x="connsiteX0" y="connsiteY0"/>
              </a:cxn>
              <a:cxn ang="0">
                <a:pos x="connsiteX1" y="connsiteY1"/>
              </a:cxn>
            </a:cxnLst>
            <a:rect l="l" t="t" r="r" b="b"/>
            <a:pathLst>
              <a:path w="1933575" h="1933575">
                <a:moveTo>
                  <a:pt x="1933575" y="1933575"/>
                </a:moveTo>
                <a:cubicBezTo>
                  <a:pt x="865691" y="1933575"/>
                  <a:pt x="0" y="1067884"/>
                  <a:pt x="0" y="0"/>
                </a:cubicBezTo>
              </a:path>
            </a:pathLst>
          </a:custGeom>
          <a:noFill/>
          <a:ln w="511175">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4" name="Oval 3">
            <a:extLst>
              <a:ext uri="{FF2B5EF4-FFF2-40B4-BE49-F238E27FC236}">
                <a16:creationId xmlns:a16="http://schemas.microsoft.com/office/drawing/2014/main" id="{EEB9704F-FA44-4F84-6557-54D4152BE3DD}"/>
              </a:ext>
            </a:extLst>
          </p:cNvPr>
          <p:cNvSpPr/>
          <p:nvPr userDrawn="1"/>
        </p:nvSpPr>
        <p:spPr>
          <a:xfrm>
            <a:off x="20108910" y="1812925"/>
            <a:ext cx="1447706" cy="1447800"/>
          </a:xfrm>
          <a:prstGeom prst="ellipse">
            <a:avLst/>
          </a:prstGeom>
          <a:solidFill>
            <a:schemeClr val="accent3">
              <a:alpha val="4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5" name="Picture Placeholder 15">
            <a:extLst>
              <a:ext uri="{FF2B5EF4-FFF2-40B4-BE49-F238E27FC236}">
                <a16:creationId xmlns:a16="http://schemas.microsoft.com/office/drawing/2014/main" id="{967FBAD4-1DF1-3082-C18E-96C4CE110079}"/>
              </a:ext>
            </a:extLst>
          </p:cNvPr>
          <p:cNvSpPr>
            <a:spLocks noGrp="1"/>
          </p:cNvSpPr>
          <p:nvPr>
            <p:ph type="pic" sz="quarter" idx="12" hasCustomPrompt="1"/>
          </p:nvPr>
        </p:nvSpPr>
        <p:spPr>
          <a:xfrm>
            <a:off x="14213279" y="3004297"/>
            <a:ext cx="7733797" cy="7734300"/>
          </a:xfrm>
          <a:prstGeom prst="ellipse">
            <a:avLst/>
          </a:prstGeom>
          <a:noFill/>
        </p:spPr>
        <p:txBody>
          <a:bodyPr lIns="72000" tIns="72000" rIns="72000" bIns="936000" anchor="ctr" anchorCtr="0"/>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solidFill>
                  <a:schemeClr val="bg1"/>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sp>
        <p:nvSpPr>
          <p:cNvPr id="22" name="Title 1">
            <a:extLst>
              <a:ext uri="{FF2B5EF4-FFF2-40B4-BE49-F238E27FC236}">
                <a16:creationId xmlns:a16="http://schemas.microsoft.com/office/drawing/2014/main" id="{3DE4A6BF-52EC-01C3-DDC7-7349D3974E7C}"/>
              </a:ext>
            </a:extLst>
          </p:cNvPr>
          <p:cNvSpPr>
            <a:spLocks noGrp="1"/>
          </p:cNvSpPr>
          <p:nvPr>
            <p:ph type="title" hasCustomPrompt="1"/>
          </p:nvPr>
        </p:nvSpPr>
        <p:spPr>
          <a:xfrm>
            <a:off x="706438" y="5327650"/>
            <a:ext cx="11485562" cy="2070100"/>
          </a:xfrm>
          <a:noFill/>
        </p:spPr>
        <p:txBody>
          <a:bodyPr wrap="square" lIns="72000" tIns="72000" rIns="72000" bIns="72000" rtlCol="0">
            <a:normAutofit/>
          </a:bodyPr>
          <a:lstStyle>
            <a:lvl1pPr algn="ctr">
              <a:defRPr lang="en-GB" sz="9600" b="1" i="0">
                <a:solidFill>
                  <a:schemeClr val="accent3"/>
                </a:solidFill>
                <a:latin typeface="Bitter SemiBold" pitchFamily="2" charset="77"/>
                <a:ea typeface="+mn-ea"/>
                <a:cs typeface="+mn-cs"/>
              </a:defRPr>
            </a:lvl1pPr>
          </a:lstStyle>
          <a:p>
            <a:pPr marL="0" lvl="0" algn="ctr">
              <a:buClr>
                <a:schemeClr val="accent1"/>
              </a:buClr>
            </a:pPr>
            <a:r>
              <a:rPr lang="en-US" dirty="0"/>
              <a:t>Thank you!</a:t>
            </a:r>
            <a:endParaRPr lang="en-GB" dirty="0"/>
          </a:p>
        </p:txBody>
      </p:sp>
      <p:sp>
        <p:nvSpPr>
          <p:cNvPr id="23" name="Text Placeholder 7">
            <a:extLst>
              <a:ext uri="{FF2B5EF4-FFF2-40B4-BE49-F238E27FC236}">
                <a16:creationId xmlns:a16="http://schemas.microsoft.com/office/drawing/2014/main" id="{C3BA8401-65AA-C611-1FF1-808EFE403A00}"/>
              </a:ext>
            </a:extLst>
          </p:cNvPr>
          <p:cNvSpPr>
            <a:spLocks noGrp="1"/>
          </p:cNvSpPr>
          <p:nvPr>
            <p:ph type="body" sz="quarter" idx="14" hasCustomPrompt="1"/>
          </p:nvPr>
        </p:nvSpPr>
        <p:spPr>
          <a:xfrm>
            <a:off x="706438" y="7397750"/>
            <a:ext cx="11484767" cy="2089150"/>
          </a:xfrm>
        </p:spPr>
        <p:txBody>
          <a:bodyPr>
            <a:normAutofit/>
          </a:bodyPr>
          <a:lstStyle>
            <a:lvl1pPr marL="0" indent="0" algn="ctr">
              <a:lnSpc>
                <a:spcPct val="150000"/>
              </a:lnSpc>
              <a:buNone/>
              <a:defRPr sz="2400" b="0" i="0">
                <a:solidFill>
                  <a:schemeClr val="accent3"/>
                </a:solidFill>
                <a:latin typeface="+mn-lt"/>
                <a:ea typeface="Roboto" panose="02000000000000000000" pitchFamily="2" charset="0"/>
                <a:cs typeface="Rubik Medium" pitchFamily="2" charset="-79"/>
              </a:defRPr>
            </a:lvl1pPr>
            <a:lvl2pPr marL="914354" indent="0">
              <a:buNone/>
              <a:defRPr>
                <a:solidFill>
                  <a:schemeClr val="bg1"/>
                </a:solidFill>
              </a:defRPr>
            </a:lvl2pPr>
            <a:lvl3pPr marL="1828709" indent="0">
              <a:buNone/>
              <a:defRPr>
                <a:solidFill>
                  <a:schemeClr val="bg1"/>
                </a:solidFill>
              </a:defRPr>
            </a:lvl3pPr>
            <a:lvl4pPr marL="2743063" indent="0">
              <a:buNone/>
              <a:defRPr>
                <a:solidFill>
                  <a:schemeClr val="bg1"/>
                </a:solidFill>
              </a:defRPr>
            </a:lvl4pPr>
            <a:lvl5pPr marL="3657417" indent="0">
              <a:buNone/>
              <a:defRPr>
                <a:solidFill>
                  <a:schemeClr val="bg1"/>
                </a:solidFill>
              </a:defRPr>
            </a:lvl5pPr>
          </a:lstStyle>
          <a:p>
            <a:pPr lvl="0"/>
            <a:r>
              <a:rPr lang="en-US" dirty="0"/>
              <a:t>Name | </a:t>
            </a:r>
            <a:r>
              <a:rPr lang="en-US" dirty="0" err="1"/>
              <a:t>email@gbif.org</a:t>
            </a:r>
            <a:endParaRPr lang="en-GB" dirty="0"/>
          </a:p>
        </p:txBody>
      </p:sp>
      <p:pic>
        <p:nvPicPr>
          <p:cNvPr id="2" name="Graphic 1">
            <a:extLst>
              <a:ext uri="{FF2B5EF4-FFF2-40B4-BE49-F238E27FC236}">
                <a16:creationId xmlns:a16="http://schemas.microsoft.com/office/drawing/2014/main" id="{90BD7932-B0F3-F981-BFF5-1666ACC47A15}"/>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946875" y="12282050"/>
            <a:ext cx="716400" cy="716400"/>
          </a:xfrm>
          <a:prstGeom prst="rect">
            <a:avLst/>
          </a:prstGeom>
        </p:spPr>
      </p:pic>
    </p:spTree>
    <p:custDataLst>
      <p:tags r:id="rId1"/>
    </p:custDataLst>
    <p:extLst>
      <p:ext uri="{BB962C8B-B14F-4D97-AF65-F5344CB8AC3E}">
        <p14:creationId xmlns:p14="http://schemas.microsoft.com/office/powerpoint/2010/main" val="406246676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706438" y="3257550"/>
            <a:ext cx="22969538" cy="3427200"/>
          </a:xfrm>
          <a:prstGeom prst="rect">
            <a:avLst/>
          </a:prstGeom>
        </p:spPr>
        <p:txBody>
          <a:bodyPr anchor="b">
            <a:normAutofit/>
          </a:bodyPr>
          <a:lstStyle>
            <a:lvl1pPr algn="ctr">
              <a:defRPr sz="7200"/>
            </a:lvl1pPr>
          </a:lstStyle>
          <a:p>
            <a:r>
              <a:rPr lang="en-GB"/>
              <a:t>Click to edit Master title style</a:t>
            </a:r>
            <a:endParaRPr lang="en-US" dirty="0"/>
          </a:p>
        </p:txBody>
      </p:sp>
      <p:sp>
        <p:nvSpPr>
          <p:cNvPr id="3" name="Text Placeholder 2"/>
          <p:cNvSpPr>
            <a:spLocks noGrp="1"/>
          </p:cNvSpPr>
          <p:nvPr>
            <p:ph type="body" idx="1"/>
          </p:nvPr>
        </p:nvSpPr>
        <p:spPr>
          <a:xfrm>
            <a:off x="3549650" y="7405689"/>
            <a:ext cx="17283113" cy="4149720"/>
          </a:xfrm>
          <a:prstGeom prst="rect">
            <a:avLst/>
          </a:prstGeom>
        </p:spPr>
        <p:txBody>
          <a:bodyPr/>
          <a:lstStyle>
            <a:lvl1pPr marL="0" indent="0" algn="ctr">
              <a:buNone/>
              <a:defRPr sz="4800">
                <a:solidFill>
                  <a:schemeClr val="tx1">
                    <a:tint val="75000"/>
                  </a:schemeClr>
                </a:solidFill>
              </a:defRPr>
            </a:lvl1pPr>
            <a:lvl2pPr marL="914354" indent="0">
              <a:buNone/>
              <a:defRPr sz="4000">
                <a:solidFill>
                  <a:schemeClr val="tx1">
                    <a:tint val="75000"/>
                  </a:schemeClr>
                </a:solidFill>
              </a:defRPr>
            </a:lvl2pPr>
            <a:lvl3pPr marL="1828709" indent="0">
              <a:buNone/>
              <a:defRPr sz="3600">
                <a:solidFill>
                  <a:schemeClr val="tx1">
                    <a:tint val="75000"/>
                  </a:schemeClr>
                </a:solidFill>
              </a:defRPr>
            </a:lvl3pPr>
            <a:lvl4pPr marL="2743063" indent="0">
              <a:buNone/>
              <a:defRPr sz="3200">
                <a:solidFill>
                  <a:schemeClr val="tx1">
                    <a:tint val="75000"/>
                  </a:schemeClr>
                </a:solidFill>
              </a:defRPr>
            </a:lvl4pPr>
            <a:lvl5pPr marL="3657417" indent="0">
              <a:buNone/>
              <a:defRPr sz="3200">
                <a:solidFill>
                  <a:schemeClr val="tx1">
                    <a:tint val="75000"/>
                  </a:schemeClr>
                </a:solidFill>
              </a:defRPr>
            </a:lvl5pPr>
            <a:lvl6pPr marL="4571771" indent="0">
              <a:buNone/>
              <a:defRPr sz="3200">
                <a:solidFill>
                  <a:schemeClr val="tx1">
                    <a:tint val="75000"/>
                  </a:schemeClr>
                </a:solidFill>
              </a:defRPr>
            </a:lvl6pPr>
            <a:lvl7pPr marL="5486126" indent="0">
              <a:buNone/>
              <a:defRPr sz="3200">
                <a:solidFill>
                  <a:schemeClr val="tx1">
                    <a:tint val="75000"/>
                  </a:schemeClr>
                </a:solidFill>
              </a:defRPr>
            </a:lvl7pPr>
            <a:lvl8pPr marL="6400480" indent="0">
              <a:buNone/>
              <a:defRPr sz="3200">
                <a:solidFill>
                  <a:schemeClr val="tx1">
                    <a:tint val="75000"/>
                  </a:schemeClr>
                </a:solidFill>
              </a:defRPr>
            </a:lvl8pPr>
            <a:lvl9pPr marL="7314834" indent="0">
              <a:buNone/>
              <a:defRPr sz="3200">
                <a:solidFill>
                  <a:schemeClr val="tx1">
                    <a:tint val="75000"/>
                  </a:schemeClr>
                </a:solidFill>
              </a:defRPr>
            </a:lvl9pPr>
          </a:lstStyle>
          <a:p>
            <a:pPr lvl="0"/>
            <a:r>
              <a:rPr lang="en-GB"/>
              <a:t>Click to edit Master text styles</a:t>
            </a:r>
          </a:p>
        </p:txBody>
      </p:sp>
      <p:sp>
        <p:nvSpPr>
          <p:cNvPr id="12" name="Date Placeholder 3">
            <a:extLst>
              <a:ext uri="{FF2B5EF4-FFF2-40B4-BE49-F238E27FC236}">
                <a16:creationId xmlns:a16="http://schemas.microsoft.com/office/drawing/2014/main" id="{484769DA-4874-9BE6-B599-D3B3E39EA764}"/>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US" smtClean="0"/>
              <a:pPr/>
              <a:t>6/26/25</a:t>
            </a:fld>
            <a:endParaRPr lang="en-US" dirty="0"/>
          </a:p>
        </p:txBody>
      </p:sp>
      <p:sp>
        <p:nvSpPr>
          <p:cNvPr id="13" name="Footer Placeholder 4">
            <a:extLst>
              <a:ext uri="{FF2B5EF4-FFF2-40B4-BE49-F238E27FC236}">
                <a16:creationId xmlns:a16="http://schemas.microsoft.com/office/drawing/2014/main" id="{110FCF8F-3D12-2C2F-9C33-9F9FB80CE1DC}"/>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
        <p:nvSpPr>
          <p:cNvPr id="14" name="Slide Number Placeholder 5">
            <a:extLst>
              <a:ext uri="{FF2B5EF4-FFF2-40B4-BE49-F238E27FC236}">
                <a16:creationId xmlns:a16="http://schemas.microsoft.com/office/drawing/2014/main" id="{E1372AB4-83B4-5FE6-4067-AB2E60F37465}"/>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20550851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os objetos">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706438" y="3270258"/>
            <a:ext cx="11129208" cy="8285155"/>
          </a:xfrm>
          <a:prstGeom prst="rect">
            <a:avLst/>
          </a:prstGeom>
        </p:spPr>
        <p:txBody>
          <a:bodyPr lIns="18000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12546767" y="3270252"/>
            <a:ext cx="11129207" cy="8285155"/>
          </a:xfrm>
          <a:prstGeom prst="rect">
            <a:avLst/>
          </a:prstGeom>
        </p:spPr>
        <p:txBody>
          <a:bodyPr lIns="18000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9" name="Date Placeholder 3">
            <a:extLst>
              <a:ext uri="{FF2B5EF4-FFF2-40B4-BE49-F238E27FC236}">
                <a16:creationId xmlns:a16="http://schemas.microsoft.com/office/drawing/2014/main" id="{2E86E62C-E059-2543-3439-738DD31AE6C9}"/>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US" smtClean="0"/>
              <a:pPr/>
              <a:t>6/26/25</a:t>
            </a:fld>
            <a:endParaRPr lang="en-US" dirty="0"/>
          </a:p>
        </p:txBody>
      </p:sp>
      <p:sp>
        <p:nvSpPr>
          <p:cNvPr id="13" name="Footer Placeholder 4">
            <a:extLst>
              <a:ext uri="{FF2B5EF4-FFF2-40B4-BE49-F238E27FC236}">
                <a16:creationId xmlns:a16="http://schemas.microsoft.com/office/drawing/2014/main" id="{019CD230-CF64-5E7A-95A8-8C6CE56EB199}"/>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
        <p:nvSpPr>
          <p:cNvPr id="14" name="Slide Number Placeholder 5">
            <a:extLst>
              <a:ext uri="{FF2B5EF4-FFF2-40B4-BE49-F238E27FC236}">
                <a16:creationId xmlns:a16="http://schemas.microsoft.com/office/drawing/2014/main" id="{988A44A3-61E6-51AE-E0CC-9A759F16FD45}"/>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US" smtClean="0"/>
              <a:pPr/>
              <a:t>‹#›</a:t>
            </a:fld>
            <a:endParaRPr lang="en-US" dirty="0"/>
          </a:p>
        </p:txBody>
      </p:sp>
      <p:sp>
        <p:nvSpPr>
          <p:cNvPr id="15" name="Title 1">
            <a:extLst>
              <a:ext uri="{FF2B5EF4-FFF2-40B4-BE49-F238E27FC236}">
                <a16:creationId xmlns:a16="http://schemas.microsoft.com/office/drawing/2014/main" id="{877E7A4A-4032-B5B8-EB0E-555AA072E92E}"/>
              </a:ext>
            </a:extLst>
          </p:cNvPr>
          <p:cNvSpPr>
            <a:spLocks noGrp="1"/>
          </p:cNvSpPr>
          <p:nvPr>
            <p:ph type="title"/>
          </p:nvPr>
        </p:nvSpPr>
        <p:spPr>
          <a:xfrm>
            <a:off x="706437" y="1074738"/>
            <a:ext cx="22969537" cy="1462087"/>
          </a:xfrm>
          <a:prstGeom prst="rect">
            <a:avLst/>
          </a:prstGeom>
        </p:spPr>
        <p:txBody>
          <a:bodyPr anchor="b"/>
          <a:lstStyle/>
          <a:p>
            <a:r>
              <a:rPr lang="en-GB"/>
              <a:t>Click to edit Master title style</a:t>
            </a:r>
            <a:endParaRPr lang="en-US" dirty="0"/>
          </a:p>
        </p:txBody>
      </p:sp>
    </p:spTree>
    <p:extLst>
      <p:ext uri="{BB962C8B-B14F-4D97-AF65-F5344CB8AC3E}">
        <p14:creationId xmlns:p14="http://schemas.microsoft.com/office/powerpoint/2010/main" val="180971709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omparació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714371" y="3270250"/>
            <a:ext cx="11123843" cy="1406520"/>
          </a:xfrm>
          <a:prstGeom prst="rect">
            <a:avLst/>
          </a:prstGeom>
        </p:spPr>
        <p:txBody>
          <a:bodyPr lIns="360000" anchor="b">
            <a:normAutofit/>
          </a:bodyPr>
          <a:lstStyle>
            <a:lvl1pPr marL="0" indent="0">
              <a:buNone/>
              <a:defRPr sz="3600" b="1" i="0">
                <a:latin typeface="Bitter" pitchFamily="2" charset="77"/>
                <a:cs typeface="Rubik SemiBold" pitchFamily="2" charset="-79"/>
              </a:defRPr>
            </a:lvl1pPr>
            <a:lvl2pPr marL="914354" indent="0">
              <a:buNone/>
              <a:defRPr sz="4000" b="1"/>
            </a:lvl2pPr>
            <a:lvl3pPr marL="1828709" indent="0">
              <a:buNone/>
              <a:defRPr sz="3600" b="1"/>
            </a:lvl3pPr>
            <a:lvl4pPr marL="2743063" indent="0">
              <a:buNone/>
              <a:defRPr sz="3200" b="1"/>
            </a:lvl4pPr>
            <a:lvl5pPr marL="3657417" indent="0">
              <a:buNone/>
              <a:defRPr sz="3200" b="1"/>
            </a:lvl5pPr>
            <a:lvl6pPr marL="4571771" indent="0">
              <a:buNone/>
              <a:defRPr sz="3200" b="1"/>
            </a:lvl6pPr>
            <a:lvl7pPr marL="5486126" indent="0">
              <a:buNone/>
              <a:defRPr sz="3200" b="1"/>
            </a:lvl7pPr>
            <a:lvl8pPr marL="6400480" indent="0">
              <a:buNone/>
              <a:defRPr sz="3200" b="1"/>
            </a:lvl8pPr>
            <a:lvl9pPr marL="7314834" indent="0">
              <a:buNone/>
              <a:defRPr sz="3200" b="1"/>
            </a:lvl9pPr>
          </a:lstStyle>
          <a:p>
            <a:pPr lvl="0"/>
            <a:r>
              <a:rPr lang="en-GB"/>
              <a:t>Click to edit Master text styles</a:t>
            </a:r>
          </a:p>
        </p:txBody>
      </p:sp>
      <p:sp>
        <p:nvSpPr>
          <p:cNvPr id="4" name="Content Placeholder 3"/>
          <p:cNvSpPr>
            <a:spLocks noGrp="1"/>
          </p:cNvSpPr>
          <p:nvPr>
            <p:ph sz="half" idx="2"/>
          </p:nvPr>
        </p:nvSpPr>
        <p:spPr>
          <a:xfrm>
            <a:off x="714371" y="5029218"/>
            <a:ext cx="11123843" cy="6526201"/>
          </a:xfrm>
          <a:prstGeom prst="rect">
            <a:avLst/>
          </a:prstGeom>
        </p:spPr>
        <p:txBody>
          <a:bodyPr lIns="18000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12544200" y="3270250"/>
            <a:ext cx="11123842" cy="1406515"/>
          </a:xfrm>
          <a:prstGeom prst="rect">
            <a:avLst/>
          </a:prstGeom>
        </p:spPr>
        <p:txBody>
          <a:bodyPr lIns="360000" rIns="90000" anchor="b">
            <a:normAutofit/>
          </a:bodyPr>
          <a:lstStyle>
            <a:lvl1pPr marL="0" indent="0">
              <a:buNone/>
              <a:defRPr sz="3600" b="1" i="0">
                <a:latin typeface="Bitter" pitchFamily="2" charset="77"/>
              </a:defRPr>
            </a:lvl1pPr>
            <a:lvl2pPr marL="914354" indent="0">
              <a:buNone/>
              <a:defRPr sz="4000" b="1"/>
            </a:lvl2pPr>
            <a:lvl3pPr marL="1828709" indent="0">
              <a:buNone/>
              <a:defRPr sz="3600" b="1"/>
            </a:lvl3pPr>
            <a:lvl4pPr marL="2743063" indent="0">
              <a:buNone/>
              <a:defRPr sz="3200" b="1"/>
            </a:lvl4pPr>
            <a:lvl5pPr marL="3657417" indent="0">
              <a:buNone/>
              <a:defRPr sz="3200" b="1"/>
            </a:lvl5pPr>
            <a:lvl6pPr marL="4571771" indent="0">
              <a:buNone/>
              <a:defRPr sz="3200" b="1"/>
            </a:lvl6pPr>
            <a:lvl7pPr marL="5486126" indent="0">
              <a:buNone/>
              <a:defRPr sz="3200" b="1"/>
            </a:lvl7pPr>
            <a:lvl8pPr marL="6400480" indent="0">
              <a:buNone/>
              <a:defRPr sz="3200" b="1"/>
            </a:lvl8pPr>
            <a:lvl9pPr marL="7314834" indent="0">
              <a:buNone/>
              <a:defRPr sz="3200" b="1"/>
            </a:lvl9pPr>
          </a:lstStyle>
          <a:p>
            <a:pPr lvl="0"/>
            <a:r>
              <a:rPr lang="en-GB"/>
              <a:t>Click to edit Master text styles</a:t>
            </a:r>
          </a:p>
        </p:txBody>
      </p:sp>
      <p:sp>
        <p:nvSpPr>
          <p:cNvPr id="6" name="Content Placeholder 5"/>
          <p:cNvSpPr>
            <a:spLocks noGrp="1"/>
          </p:cNvSpPr>
          <p:nvPr>
            <p:ph sz="quarter" idx="4"/>
          </p:nvPr>
        </p:nvSpPr>
        <p:spPr>
          <a:xfrm>
            <a:off x="12544199" y="5029213"/>
            <a:ext cx="11123841" cy="6526200"/>
          </a:xfrm>
          <a:prstGeom prst="rect">
            <a:avLst/>
          </a:prstGeom>
        </p:spPr>
        <p:txBody>
          <a:bodyPr lIns="18000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1" name="Date Placeholder 3">
            <a:extLst>
              <a:ext uri="{FF2B5EF4-FFF2-40B4-BE49-F238E27FC236}">
                <a16:creationId xmlns:a16="http://schemas.microsoft.com/office/drawing/2014/main" id="{56F9A879-D683-E7DD-2950-E801B75C7EB5}"/>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US" smtClean="0"/>
              <a:pPr/>
              <a:t>6/26/25</a:t>
            </a:fld>
            <a:endParaRPr lang="en-US" dirty="0"/>
          </a:p>
        </p:txBody>
      </p:sp>
      <p:sp>
        <p:nvSpPr>
          <p:cNvPr id="15" name="Footer Placeholder 4">
            <a:extLst>
              <a:ext uri="{FF2B5EF4-FFF2-40B4-BE49-F238E27FC236}">
                <a16:creationId xmlns:a16="http://schemas.microsoft.com/office/drawing/2014/main" id="{F33E26E5-95DB-DFA7-0027-980DA088FA28}"/>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
        <p:nvSpPr>
          <p:cNvPr id="16" name="Slide Number Placeholder 5">
            <a:extLst>
              <a:ext uri="{FF2B5EF4-FFF2-40B4-BE49-F238E27FC236}">
                <a16:creationId xmlns:a16="http://schemas.microsoft.com/office/drawing/2014/main" id="{64BDFE52-C892-4960-3A8A-2B9B8779AB2C}"/>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US" smtClean="0"/>
              <a:pPr/>
              <a:t>‹#›</a:t>
            </a:fld>
            <a:endParaRPr lang="en-US" dirty="0"/>
          </a:p>
        </p:txBody>
      </p:sp>
      <p:sp>
        <p:nvSpPr>
          <p:cNvPr id="17" name="Title 1">
            <a:extLst>
              <a:ext uri="{FF2B5EF4-FFF2-40B4-BE49-F238E27FC236}">
                <a16:creationId xmlns:a16="http://schemas.microsoft.com/office/drawing/2014/main" id="{2217B40B-F536-62FC-029A-1D9B618A5F2D}"/>
              </a:ext>
            </a:extLst>
          </p:cNvPr>
          <p:cNvSpPr>
            <a:spLocks noGrp="1"/>
          </p:cNvSpPr>
          <p:nvPr>
            <p:ph type="title"/>
          </p:nvPr>
        </p:nvSpPr>
        <p:spPr>
          <a:xfrm>
            <a:off x="706437" y="1074738"/>
            <a:ext cx="22969537" cy="1462087"/>
          </a:xfrm>
          <a:prstGeom prst="rect">
            <a:avLst/>
          </a:prstGeom>
        </p:spPr>
        <p:txBody>
          <a:bodyPr anchor="b"/>
          <a:lstStyle/>
          <a:p>
            <a:r>
              <a:rPr lang="en-GB"/>
              <a:t>Click to edit Master title style</a:t>
            </a:r>
            <a:endParaRPr lang="en-US" dirty="0"/>
          </a:p>
        </p:txBody>
      </p:sp>
    </p:spTree>
    <p:extLst>
      <p:ext uri="{BB962C8B-B14F-4D97-AF65-F5344CB8AC3E}">
        <p14:creationId xmlns:p14="http://schemas.microsoft.com/office/powerpoint/2010/main" val="93609145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olo el título">
    <p:spTree>
      <p:nvGrpSpPr>
        <p:cNvPr id="1" name=""/>
        <p:cNvGrpSpPr/>
        <p:nvPr/>
      </p:nvGrpSpPr>
      <p:grpSpPr>
        <a:xfrm>
          <a:off x="0" y="0"/>
          <a:ext cx="0" cy="0"/>
          <a:chOff x="0" y="0"/>
          <a:chExt cx="0" cy="0"/>
        </a:xfrm>
      </p:grpSpPr>
      <p:sp>
        <p:nvSpPr>
          <p:cNvPr id="7" name="Date Placeholder 3">
            <a:extLst>
              <a:ext uri="{FF2B5EF4-FFF2-40B4-BE49-F238E27FC236}">
                <a16:creationId xmlns:a16="http://schemas.microsoft.com/office/drawing/2014/main" id="{C715CC5E-3479-03A3-BB3E-3DC0A6E6C877}"/>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US" smtClean="0"/>
              <a:pPr/>
              <a:t>6/26/25</a:t>
            </a:fld>
            <a:endParaRPr lang="en-US" dirty="0"/>
          </a:p>
        </p:txBody>
      </p:sp>
      <p:sp>
        <p:nvSpPr>
          <p:cNvPr id="11" name="Footer Placeholder 4">
            <a:extLst>
              <a:ext uri="{FF2B5EF4-FFF2-40B4-BE49-F238E27FC236}">
                <a16:creationId xmlns:a16="http://schemas.microsoft.com/office/drawing/2014/main" id="{F936D3FF-8A9C-ABAB-ED2C-E5A2113B447A}"/>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
        <p:nvSpPr>
          <p:cNvPr id="12" name="Slide Number Placeholder 5">
            <a:extLst>
              <a:ext uri="{FF2B5EF4-FFF2-40B4-BE49-F238E27FC236}">
                <a16:creationId xmlns:a16="http://schemas.microsoft.com/office/drawing/2014/main" id="{65528BEA-90F8-72E9-3901-C396E8E8ED03}"/>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US" smtClean="0"/>
              <a:pPr/>
              <a:t>‹#›</a:t>
            </a:fld>
            <a:endParaRPr lang="en-US" dirty="0"/>
          </a:p>
        </p:txBody>
      </p:sp>
      <p:sp>
        <p:nvSpPr>
          <p:cNvPr id="13" name="Title 1">
            <a:extLst>
              <a:ext uri="{FF2B5EF4-FFF2-40B4-BE49-F238E27FC236}">
                <a16:creationId xmlns:a16="http://schemas.microsoft.com/office/drawing/2014/main" id="{08EC18B9-A1DA-A841-1AD6-9E885ABF1419}"/>
              </a:ext>
            </a:extLst>
          </p:cNvPr>
          <p:cNvSpPr>
            <a:spLocks noGrp="1"/>
          </p:cNvSpPr>
          <p:nvPr>
            <p:ph type="title"/>
          </p:nvPr>
        </p:nvSpPr>
        <p:spPr>
          <a:xfrm>
            <a:off x="706437" y="1074738"/>
            <a:ext cx="22969537" cy="1462087"/>
          </a:xfrm>
          <a:prstGeom prst="rect">
            <a:avLst/>
          </a:prstGeom>
        </p:spPr>
        <p:txBody>
          <a:bodyPr anchor="b"/>
          <a:lstStyle/>
          <a:p>
            <a:r>
              <a:rPr lang="en-GB"/>
              <a:t>Click to edit Master title style</a:t>
            </a:r>
            <a:endParaRPr lang="en-US" dirty="0"/>
          </a:p>
        </p:txBody>
      </p:sp>
    </p:spTree>
    <p:extLst>
      <p:ext uri="{BB962C8B-B14F-4D97-AF65-F5344CB8AC3E}">
        <p14:creationId xmlns:p14="http://schemas.microsoft.com/office/powerpoint/2010/main" val="74574987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2321792"/>
      </p:ext>
    </p:extLst>
  </p:cSld>
  <p:clrMapOvr>
    <a:masterClrMapping/>
  </p:clrMapOvr>
  <p:hf sldNum="0" hdr="0" dt="0"/>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only - grey background">
    <p:bg>
      <p:bgPr>
        <a:solidFill>
          <a:schemeClr val="bg1">
            <a:lumMod val="95000"/>
          </a:schemeClr>
        </a:solidFill>
        <a:effectLst/>
      </p:bgPr>
    </p:bg>
    <p:spTree>
      <p:nvGrpSpPr>
        <p:cNvPr id="1" name=""/>
        <p:cNvGrpSpPr/>
        <p:nvPr/>
      </p:nvGrpSpPr>
      <p:grpSpPr>
        <a:xfrm>
          <a:off x="0" y="0"/>
          <a:ext cx="0" cy="0"/>
          <a:chOff x="0" y="0"/>
          <a:chExt cx="0" cy="0"/>
        </a:xfrm>
      </p:grpSpPr>
      <p:sp>
        <p:nvSpPr>
          <p:cNvPr id="7" name="Date Placeholder 3">
            <a:extLst>
              <a:ext uri="{FF2B5EF4-FFF2-40B4-BE49-F238E27FC236}">
                <a16:creationId xmlns:a16="http://schemas.microsoft.com/office/drawing/2014/main" id="{C715CC5E-3479-03A3-BB3E-3DC0A6E6C877}"/>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US" smtClean="0"/>
              <a:pPr/>
              <a:t>6/26/25</a:t>
            </a:fld>
            <a:endParaRPr lang="en-US" dirty="0"/>
          </a:p>
        </p:txBody>
      </p:sp>
      <p:sp>
        <p:nvSpPr>
          <p:cNvPr id="11" name="Footer Placeholder 4">
            <a:extLst>
              <a:ext uri="{FF2B5EF4-FFF2-40B4-BE49-F238E27FC236}">
                <a16:creationId xmlns:a16="http://schemas.microsoft.com/office/drawing/2014/main" id="{F936D3FF-8A9C-ABAB-ED2C-E5A2113B447A}"/>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
        <p:nvSpPr>
          <p:cNvPr id="12" name="Slide Number Placeholder 5">
            <a:extLst>
              <a:ext uri="{FF2B5EF4-FFF2-40B4-BE49-F238E27FC236}">
                <a16:creationId xmlns:a16="http://schemas.microsoft.com/office/drawing/2014/main" id="{65528BEA-90F8-72E9-3901-C396E8E8ED03}"/>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US" smtClean="0"/>
              <a:pPr/>
              <a:t>‹#›</a:t>
            </a:fld>
            <a:endParaRPr lang="en-US" dirty="0"/>
          </a:p>
        </p:txBody>
      </p:sp>
      <p:sp>
        <p:nvSpPr>
          <p:cNvPr id="13" name="Title 1">
            <a:extLst>
              <a:ext uri="{FF2B5EF4-FFF2-40B4-BE49-F238E27FC236}">
                <a16:creationId xmlns:a16="http://schemas.microsoft.com/office/drawing/2014/main" id="{08EC18B9-A1DA-A841-1AD6-9E885ABF1419}"/>
              </a:ext>
            </a:extLst>
          </p:cNvPr>
          <p:cNvSpPr>
            <a:spLocks noGrp="1"/>
          </p:cNvSpPr>
          <p:nvPr>
            <p:ph type="title"/>
          </p:nvPr>
        </p:nvSpPr>
        <p:spPr>
          <a:xfrm>
            <a:off x="706437" y="1074738"/>
            <a:ext cx="22969537" cy="1462087"/>
          </a:xfrm>
          <a:prstGeom prst="rect">
            <a:avLst/>
          </a:prstGeom>
        </p:spPr>
        <p:txBody>
          <a:bodyPr anchor="b"/>
          <a:lstStyle/>
          <a:p>
            <a:r>
              <a:rPr lang="en-GB"/>
              <a:t>Click to edit Master title style</a:t>
            </a:r>
            <a:endParaRPr lang="en-US" dirty="0"/>
          </a:p>
        </p:txBody>
      </p:sp>
    </p:spTree>
    <p:extLst>
      <p:ext uri="{BB962C8B-B14F-4D97-AF65-F5344CB8AC3E}">
        <p14:creationId xmlns:p14="http://schemas.microsoft.com/office/powerpoint/2010/main" val="180463472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blank" preserve="1">
  <p:cSld name="Blank - green background">
    <p:bg>
      <p:bgPr>
        <a:solidFill>
          <a:schemeClr val="accent1">
            <a:lumMod val="20000"/>
            <a:lumOff val="80000"/>
            <a:alpha val="50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5771985"/>
      </p:ext>
    </p:extLst>
  </p:cSld>
  <p:clrMapOvr>
    <a:masterClrMapping/>
  </p:clrMapOvr>
  <p:hf sldNum="0" hd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a:xfrm>
            <a:off x="706437" y="1074738"/>
            <a:ext cx="22969537" cy="1462087"/>
          </a:xfrm>
          <a:prstGeom prst="rect">
            <a:avLst/>
          </a:prstGeom>
        </p:spPr>
        <p:txBody>
          <a:bodyPr anchor="b"/>
          <a:lstStyle/>
          <a:p>
            <a:r>
              <a:rPr lang="en-GB"/>
              <a:t>Click to edit Master title style</a:t>
            </a:r>
            <a:endParaRPr lang="en-US" dirty="0"/>
          </a:p>
        </p:txBody>
      </p:sp>
      <p:sp>
        <p:nvSpPr>
          <p:cNvPr id="8" name="Date Placeholder 3">
            <a:extLst>
              <a:ext uri="{FF2B5EF4-FFF2-40B4-BE49-F238E27FC236}">
                <a16:creationId xmlns:a16="http://schemas.microsoft.com/office/drawing/2014/main" id="{6B1FF849-2E79-31DC-A9D0-A5E013553F8C}"/>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US" smtClean="0"/>
              <a:pPr/>
              <a:t>6/26/25</a:t>
            </a:fld>
            <a:endParaRPr lang="en-US" dirty="0"/>
          </a:p>
        </p:txBody>
      </p:sp>
      <p:sp>
        <p:nvSpPr>
          <p:cNvPr id="9" name="Footer Placeholder 4">
            <a:extLst>
              <a:ext uri="{FF2B5EF4-FFF2-40B4-BE49-F238E27FC236}">
                <a16:creationId xmlns:a16="http://schemas.microsoft.com/office/drawing/2014/main" id="{6042B5BB-8761-583B-C9E9-0684AA7592D3}"/>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
        <p:nvSpPr>
          <p:cNvPr id="10" name="Slide Number Placeholder 5">
            <a:extLst>
              <a:ext uri="{FF2B5EF4-FFF2-40B4-BE49-F238E27FC236}">
                <a16:creationId xmlns:a16="http://schemas.microsoft.com/office/drawing/2014/main" id="{BE79F567-DAFF-C167-4622-FCF2279989B3}"/>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US" smtClean="0"/>
              <a:pPr/>
              <a:t>‹#›</a:t>
            </a:fld>
            <a:endParaRPr lang="en-US" dirty="0"/>
          </a:p>
        </p:txBody>
      </p:sp>
      <p:sp>
        <p:nvSpPr>
          <p:cNvPr id="4" name="Content Placeholder 3">
            <a:extLst>
              <a:ext uri="{FF2B5EF4-FFF2-40B4-BE49-F238E27FC236}">
                <a16:creationId xmlns:a16="http://schemas.microsoft.com/office/drawing/2014/main" id="{6F0D8CEF-47A6-AC8D-D9C4-85E4695FF040}"/>
              </a:ext>
            </a:extLst>
          </p:cNvPr>
          <p:cNvSpPr>
            <a:spLocks noGrp="1"/>
          </p:cNvSpPr>
          <p:nvPr>
            <p:ph sz="quarter" idx="13"/>
          </p:nvPr>
        </p:nvSpPr>
        <p:spPr>
          <a:xfrm>
            <a:off x="3514725" y="3257550"/>
            <a:ext cx="17318038" cy="8297863"/>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dirty="0"/>
          </a:p>
        </p:txBody>
      </p:sp>
    </p:spTree>
    <p:extLst>
      <p:ext uri="{BB962C8B-B14F-4D97-AF65-F5344CB8AC3E}">
        <p14:creationId xmlns:p14="http://schemas.microsoft.com/office/powerpoint/2010/main" val="371365523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 grey background">
    <p:bg>
      <p:bgPr>
        <a:solidFill>
          <a:schemeClr val="bg1">
            <a:lumMod val="9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75524110"/>
      </p:ext>
    </p:extLst>
  </p:cSld>
  <p:clrMapOvr>
    <a:masterClrMapping/>
  </p:clrMapOvr>
  <p:hf sldNum="0" hdr="0" dt="0"/>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719139" y="1074738"/>
            <a:ext cx="9310959" cy="3524383"/>
          </a:xfrm>
          <a:prstGeom prst="rect">
            <a:avLst/>
          </a:prstGeom>
        </p:spPr>
        <p:txBody>
          <a:bodyPr anchor="ctr">
            <a:normAutofit/>
          </a:bodyPr>
          <a:lstStyle>
            <a:lvl1pPr>
              <a:defRPr sz="5600"/>
            </a:lvl1pPr>
          </a:lstStyle>
          <a:p>
            <a:r>
              <a:rPr lang="en-GB"/>
              <a:t>Click to edit Master title style</a:t>
            </a:r>
            <a:endParaRPr lang="en-US" dirty="0"/>
          </a:p>
        </p:txBody>
      </p:sp>
      <p:sp>
        <p:nvSpPr>
          <p:cNvPr id="3" name="Content Placeholder 2"/>
          <p:cNvSpPr>
            <a:spLocks noGrp="1"/>
          </p:cNvSpPr>
          <p:nvPr>
            <p:ph idx="1"/>
          </p:nvPr>
        </p:nvSpPr>
        <p:spPr>
          <a:xfrm>
            <a:off x="10750550" y="1074739"/>
            <a:ext cx="12912724" cy="10480672"/>
          </a:xfrm>
          <a:prstGeom prst="rect">
            <a:avLst/>
          </a:prstGeom>
        </p:spPr>
        <p:txBody>
          <a:bodyPr/>
          <a:lstStyle>
            <a:lvl1pPr>
              <a:defRPr sz="3600"/>
            </a:lvl1pPr>
            <a:lvl2pPr>
              <a:defRPr sz="3200"/>
            </a:lvl2pPr>
            <a:lvl3pPr>
              <a:defRPr sz="2800"/>
            </a:lvl3pPr>
            <a:lvl4pPr>
              <a:defRPr sz="2400"/>
            </a:lvl4pPr>
            <a:lvl5pPr>
              <a:defRPr sz="2000"/>
            </a:lvl5pPr>
            <a:lvl6pPr>
              <a:defRPr sz="4000"/>
            </a:lvl6pPr>
            <a:lvl7pPr>
              <a:defRPr sz="4000"/>
            </a:lvl7pPr>
            <a:lvl8pPr>
              <a:defRPr sz="4000"/>
            </a:lvl8pPr>
            <a:lvl9pPr>
              <a:defRPr sz="4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719139" y="5327649"/>
            <a:ext cx="9310688" cy="6227761"/>
          </a:xfrm>
          <a:prstGeom prst="rect">
            <a:avLst/>
          </a:prstGeom>
        </p:spPr>
        <p:txBody>
          <a:bodyPr/>
          <a:lstStyle>
            <a:lvl1pPr marL="0" indent="0">
              <a:buNone/>
              <a:defRPr sz="3200"/>
            </a:lvl1pPr>
            <a:lvl2pPr marL="914354" indent="0">
              <a:buNone/>
              <a:defRPr sz="2800"/>
            </a:lvl2pPr>
            <a:lvl3pPr marL="1828709" indent="0">
              <a:buNone/>
              <a:defRPr sz="2400"/>
            </a:lvl3pPr>
            <a:lvl4pPr marL="2743063" indent="0">
              <a:buNone/>
              <a:defRPr sz="2000"/>
            </a:lvl4pPr>
            <a:lvl5pPr marL="3657417" indent="0">
              <a:buNone/>
              <a:defRPr sz="2000"/>
            </a:lvl5pPr>
            <a:lvl6pPr marL="4571771" indent="0">
              <a:buNone/>
              <a:defRPr sz="2000"/>
            </a:lvl6pPr>
            <a:lvl7pPr marL="5486126" indent="0">
              <a:buNone/>
              <a:defRPr sz="2000"/>
            </a:lvl7pPr>
            <a:lvl8pPr marL="6400480" indent="0">
              <a:buNone/>
              <a:defRPr sz="2000"/>
            </a:lvl8pPr>
            <a:lvl9pPr marL="7314834" indent="0">
              <a:buNone/>
              <a:defRPr sz="2000"/>
            </a:lvl9pPr>
          </a:lstStyle>
          <a:p>
            <a:pPr lvl="0"/>
            <a:r>
              <a:rPr lang="en-GB"/>
              <a:t>Click to edit Master text styles</a:t>
            </a:r>
          </a:p>
        </p:txBody>
      </p:sp>
      <p:sp>
        <p:nvSpPr>
          <p:cNvPr id="9" name="Date Placeholder 3">
            <a:extLst>
              <a:ext uri="{FF2B5EF4-FFF2-40B4-BE49-F238E27FC236}">
                <a16:creationId xmlns:a16="http://schemas.microsoft.com/office/drawing/2014/main" id="{8F495614-5246-564F-2E48-146456382082}"/>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US" smtClean="0"/>
              <a:pPr/>
              <a:t>6/26/25</a:t>
            </a:fld>
            <a:endParaRPr lang="en-US" dirty="0"/>
          </a:p>
        </p:txBody>
      </p:sp>
      <p:sp>
        <p:nvSpPr>
          <p:cNvPr id="13" name="Footer Placeholder 4">
            <a:extLst>
              <a:ext uri="{FF2B5EF4-FFF2-40B4-BE49-F238E27FC236}">
                <a16:creationId xmlns:a16="http://schemas.microsoft.com/office/drawing/2014/main" id="{02DA96CE-4360-ABC3-5901-7D03AB08B87F}"/>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
        <p:nvSpPr>
          <p:cNvPr id="14" name="Slide Number Placeholder 5">
            <a:extLst>
              <a:ext uri="{FF2B5EF4-FFF2-40B4-BE49-F238E27FC236}">
                <a16:creationId xmlns:a16="http://schemas.microsoft.com/office/drawing/2014/main" id="{3C1081AF-46CC-9871-0051-84767126DF0B}"/>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353660567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Imagen con título">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9682843" y="1074739"/>
            <a:ext cx="13993132" cy="10480674"/>
          </a:xfrm>
          <a:prstGeom prst="rect">
            <a:avLst/>
          </a:prstGeom>
        </p:spPr>
        <p:txBody>
          <a:bodyPr anchor="ctr">
            <a:normAutofit/>
          </a:bodyPr>
          <a:lstStyle>
            <a:lvl1pPr marL="0" indent="0" algn="ctr">
              <a:buNone/>
              <a:defRPr sz="3600">
                <a:solidFill>
                  <a:schemeClr val="accent1"/>
                </a:solidFill>
              </a:defRPr>
            </a:lvl1pPr>
            <a:lvl2pPr marL="914354" indent="0">
              <a:buNone/>
              <a:defRPr sz="5600"/>
            </a:lvl2pPr>
            <a:lvl3pPr marL="1828709" indent="0">
              <a:buNone/>
              <a:defRPr sz="4800"/>
            </a:lvl3pPr>
            <a:lvl4pPr marL="2743063" indent="0">
              <a:buNone/>
              <a:defRPr sz="4000"/>
            </a:lvl4pPr>
            <a:lvl5pPr marL="3657417" indent="0">
              <a:buNone/>
              <a:defRPr sz="4000"/>
            </a:lvl5pPr>
            <a:lvl6pPr marL="4571771" indent="0">
              <a:buNone/>
              <a:defRPr sz="4000"/>
            </a:lvl6pPr>
            <a:lvl7pPr marL="5486126" indent="0">
              <a:buNone/>
              <a:defRPr sz="4000"/>
            </a:lvl7pPr>
            <a:lvl8pPr marL="6400480" indent="0">
              <a:buNone/>
              <a:defRPr sz="4000"/>
            </a:lvl8pPr>
            <a:lvl9pPr marL="7314834" indent="0">
              <a:buNone/>
              <a:defRPr sz="4000"/>
            </a:lvl9pPr>
          </a:lstStyle>
          <a:p>
            <a:r>
              <a:rPr lang="en-GB"/>
              <a:t>Click icon to add picture</a:t>
            </a:r>
            <a:endParaRPr lang="en-US" dirty="0"/>
          </a:p>
        </p:txBody>
      </p:sp>
      <p:sp>
        <p:nvSpPr>
          <p:cNvPr id="10" name="Title 1">
            <a:extLst>
              <a:ext uri="{FF2B5EF4-FFF2-40B4-BE49-F238E27FC236}">
                <a16:creationId xmlns:a16="http://schemas.microsoft.com/office/drawing/2014/main" id="{B9F181B5-CF20-B7EE-BFBC-ED85B8E32CA7}"/>
              </a:ext>
            </a:extLst>
          </p:cNvPr>
          <p:cNvSpPr>
            <a:spLocks noGrp="1"/>
          </p:cNvSpPr>
          <p:nvPr>
            <p:ph type="title"/>
          </p:nvPr>
        </p:nvSpPr>
        <p:spPr>
          <a:xfrm>
            <a:off x="706438" y="1074739"/>
            <a:ext cx="8616405" cy="3892912"/>
          </a:xfrm>
          <a:prstGeom prst="rect">
            <a:avLst/>
          </a:prstGeom>
        </p:spPr>
        <p:txBody>
          <a:bodyPr anchor="ctr">
            <a:normAutofit/>
          </a:bodyPr>
          <a:lstStyle>
            <a:lvl1pPr>
              <a:defRPr sz="5600"/>
            </a:lvl1pPr>
          </a:lstStyle>
          <a:p>
            <a:r>
              <a:rPr lang="en-GB"/>
              <a:t>Click to edit Master title style</a:t>
            </a:r>
            <a:endParaRPr lang="en-US" dirty="0"/>
          </a:p>
        </p:txBody>
      </p:sp>
      <p:sp>
        <p:nvSpPr>
          <p:cNvPr id="11" name="Text Placeholder 3">
            <a:extLst>
              <a:ext uri="{FF2B5EF4-FFF2-40B4-BE49-F238E27FC236}">
                <a16:creationId xmlns:a16="http://schemas.microsoft.com/office/drawing/2014/main" id="{28697A69-5C84-6B36-7672-9553F731F11E}"/>
              </a:ext>
            </a:extLst>
          </p:cNvPr>
          <p:cNvSpPr>
            <a:spLocks noGrp="1"/>
          </p:cNvSpPr>
          <p:nvPr>
            <p:ph type="body" sz="half" idx="2"/>
          </p:nvPr>
        </p:nvSpPr>
        <p:spPr>
          <a:xfrm>
            <a:off x="706438" y="5327650"/>
            <a:ext cx="8604250" cy="6227763"/>
          </a:xfrm>
          <a:prstGeom prst="rect">
            <a:avLst/>
          </a:prstGeom>
        </p:spPr>
        <p:txBody>
          <a:bodyPr lIns="360000"/>
          <a:lstStyle>
            <a:lvl1pPr marL="0" indent="0">
              <a:buNone/>
              <a:defRPr sz="3200"/>
            </a:lvl1pPr>
            <a:lvl2pPr marL="914354" indent="0">
              <a:buNone/>
              <a:defRPr sz="2800"/>
            </a:lvl2pPr>
            <a:lvl3pPr marL="1828709" indent="0">
              <a:buNone/>
              <a:defRPr sz="2400"/>
            </a:lvl3pPr>
            <a:lvl4pPr marL="2743063" indent="0">
              <a:buNone/>
              <a:defRPr sz="2000"/>
            </a:lvl4pPr>
            <a:lvl5pPr marL="3657417" indent="0">
              <a:buNone/>
              <a:defRPr sz="2000"/>
            </a:lvl5pPr>
            <a:lvl6pPr marL="4571771" indent="0">
              <a:buNone/>
              <a:defRPr sz="2000"/>
            </a:lvl6pPr>
            <a:lvl7pPr marL="5486126" indent="0">
              <a:buNone/>
              <a:defRPr sz="2000"/>
            </a:lvl7pPr>
            <a:lvl8pPr marL="6400480" indent="0">
              <a:buNone/>
              <a:defRPr sz="2000"/>
            </a:lvl8pPr>
            <a:lvl9pPr marL="7314834" indent="0">
              <a:buNone/>
              <a:defRPr sz="2000"/>
            </a:lvl9pPr>
          </a:lstStyle>
          <a:p>
            <a:pPr lvl="0"/>
            <a:r>
              <a:rPr lang="en-GB"/>
              <a:t>Click to edit Master text styles</a:t>
            </a:r>
          </a:p>
        </p:txBody>
      </p:sp>
      <p:sp>
        <p:nvSpPr>
          <p:cNvPr id="6" name="Date Placeholder 3">
            <a:extLst>
              <a:ext uri="{FF2B5EF4-FFF2-40B4-BE49-F238E27FC236}">
                <a16:creationId xmlns:a16="http://schemas.microsoft.com/office/drawing/2014/main" id="{5D930809-2E23-55F1-6CC4-DC02627C057A}"/>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US" smtClean="0"/>
              <a:pPr/>
              <a:t>6/26/25</a:t>
            </a:fld>
            <a:endParaRPr lang="en-US" dirty="0"/>
          </a:p>
        </p:txBody>
      </p:sp>
      <p:sp>
        <p:nvSpPr>
          <p:cNvPr id="7" name="Footer Placeholder 4">
            <a:extLst>
              <a:ext uri="{FF2B5EF4-FFF2-40B4-BE49-F238E27FC236}">
                <a16:creationId xmlns:a16="http://schemas.microsoft.com/office/drawing/2014/main" id="{E3C8C172-B1EF-1A0D-2C65-5C5C507C3E48}"/>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
        <p:nvSpPr>
          <p:cNvPr id="15" name="Slide Number Placeholder 5">
            <a:extLst>
              <a:ext uri="{FF2B5EF4-FFF2-40B4-BE49-F238E27FC236}">
                <a16:creationId xmlns:a16="http://schemas.microsoft.com/office/drawing/2014/main" id="{3814790E-488E-2C13-95B2-709C34294ACF}"/>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298610188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a:xfrm>
            <a:off x="706437" y="1074738"/>
            <a:ext cx="22956837" cy="1462088"/>
          </a:xfrm>
          <a:prstGeom prst="rect">
            <a:avLst/>
          </a:prstGeom>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a:xfrm>
            <a:off x="706437" y="3257550"/>
            <a:ext cx="22969537" cy="8297863"/>
          </a:xfrm>
          <a:prstGeom prst="rect">
            <a:avLst/>
          </a:prstGeo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3" name="Date Placeholder 3">
            <a:extLst>
              <a:ext uri="{FF2B5EF4-FFF2-40B4-BE49-F238E27FC236}">
                <a16:creationId xmlns:a16="http://schemas.microsoft.com/office/drawing/2014/main" id="{CFFF03D6-67FD-DDAF-3CC8-DDB97F76F160}"/>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US" smtClean="0"/>
              <a:pPr/>
              <a:t>6/26/25</a:t>
            </a:fld>
            <a:endParaRPr lang="en-US" dirty="0"/>
          </a:p>
        </p:txBody>
      </p:sp>
      <p:sp>
        <p:nvSpPr>
          <p:cNvPr id="14" name="Slide Number Placeholder 5">
            <a:extLst>
              <a:ext uri="{FF2B5EF4-FFF2-40B4-BE49-F238E27FC236}">
                <a16:creationId xmlns:a16="http://schemas.microsoft.com/office/drawing/2014/main" id="{48829B03-B83E-3DAC-381F-CC1450945125}"/>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US" smtClean="0"/>
              <a:pPr/>
              <a:t>‹#›</a:t>
            </a:fld>
            <a:endParaRPr lang="en-US" dirty="0"/>
          </a:p>
        </p:txBody>
      </p:sp>
      <p:sp>
        <p:nvSpPr>
          <p:cNvPr id="17" name="Footer Placeholder 4">
            <a:extLst>
              <a:ext uri="{FF2B5EF4-FFF2-40B4-BE49-F238E27FC236}">
                <a16:creationId xmlns:a16="http://schemas.microsoft.com/office/drawing/2014/main" id="{4320DC17-CBC0-B435-6E3F-6C98F8EAC3D7}"/>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Tree>
    <p:extLst>
      <p:ext uri="{BB962C8B-B14F-4D97-AF65-F5344CB8AC3E}">
        <p14:creationId xmlns:p14="http://schemas.microsoft.com/office/powerpoint/2010/main" val="111424293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5779276" y="1074740"/>
            <a:ext cx="7883999" cy="10480673"/>
          </a:xfrm>
          <a:prstGeom prst="rect">
            <a:avLst/>
          </a:prstGeom>
        </p:spPr>
        <p:txBody>
          <a:bodyPr vert="eaVert" anchor="ctr"/>
          <a:lstStyle/>
          <a:p>
            <a:r>
              <a:rPr lang="en-GB"/>
              <a:t>Click to edit Master title style</a:t>
            </a:r>
            <a:endParaRPr lang="en-US" dirty="0"/>
          </a:p>
        </p:txBody>
      </p:sp>
      <p:sp>
        <p:nvSpPr>
          <p:cNvPr id="3" name="Vertical Text Placeholder 2"/>
          <p:cNvSpPr>
            <a:spLocks noGrp="1"/>
          </p:cNvSpPr>
          <p:nvPr>
            <p:ph type="body" orient="vert" idx="1"/>
          </p:nvPr>
        </p:nvSpPr>
        <p:spPr>
          <a:xfrm>
            <a:off x="706438" y="1074739"/>
            <a:ext cx="14365288" cy="10477500"/>
          </a:xfrm>
          <a:prstGeom prst="rect">
            <a:avLst/>
          </a:prstGeo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8" name="Footer Placeholder 4">
            <a:extLst>
              <a:ext uri="{FF2B5EF4-FFF2-40B4-BE49-F238E27FC236}">
                <a16:creationId xmlns:a16="http://schemas.microsoft.com/office/drawing/2014/main" id="{3F38C285-16D9-22AD-6F61-6DBF9020BD65}"/>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
        <p:nvSpPr>
          <p:cNvPr id="12" name="Date Placeholder 3">
            <a:extLst>
              <a:ext uri="{FF2B5EF4-FFF2-40B4-BE49-F238E27FC236}">
                <a16:creationId xmlns:a16="http://schemas.microsoft.com/office/drawing/2014/main" id="{65F553BA-CAFF-E11C-7C43-3C6FABE1C340}"/>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US" smtClean="0"/>
              <a:pPr/>
              <a:t>6/26/25</a:t>
            </a:fld>
            <a:endParaRPr lang="en-US" dirty="0"/>
          </a:p>
        </p:txBody>
      </p:sp>
      <p:sp>
        <p:nvSpPr>
          <p:cNvPr id="13" name="Slide Number Placeholder 5">
            <a:extLst>
              <a:ext uri="{FF2B5EF4-FFF2-40B4-BE49-F238E27FC236}">
                <a16:creationId xmlns:a16="http://schemas.microsoft.com/office/drawing/2014/main" id="{B9ADF053-EE38-DB21-8098-13B5B8A91164}"/>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414345350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Picture with Caption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B04A5F-C873-4F0E-9E5A-34F86096CE12}"/>
              </a:ext>
            </a:extLst>
          </p:cNvPr>
          <p:cNvSpPr>
            <a:spLocks noGrp="1"/>
          </p:cNvSpPr>
          <p:nvPr>
            <p:ph type="title"/>
          </p:nvPr>
        </p:nvSpPr>
        <p:spPr>
          <a:xfrm>
            <a:off x="706437" y="1074739"/>
            <a:ext cx="21566187" cy="1462086"/>
          </a:xfrm>
          <a:prstGeom prst="rect">
            <a:avLst/>
          </a:prstGeom>
        </p:spPr>
        <p:txBody>
          <a:bodyPr anchor="b"/>
          <a:lstStyle>
            <a:lvl1pPr>
              <a:defRPr sz="6400">
                <a:solidFill>
                  <a:schemeClr val="tx2"/>
                </a:solidFill>
              </a:defRPr>
            </a:lvl1pPr>
          </a:lstStyle>
          <a:p>
            <a:r>
              <a:rPr lang="en-GB"/>
              <a:t>Click to edit Master title style</a:t>
            </a:r>
            <a:endParaRPr lang="en-GB" dirty="0"/>
          </a:p>
        </p:txBody>
      </p:sp>
      <p:sp>
        <p:nvSpPr>
          <p:cNvPr id="4" name="Text Placeholder 3">
            <a:extLst>
              <a:ext uri="{FF2B5EF4-FFF2-40B4-BE49-F238E27FC236}">
                <a16:creationId xmlns:a16="http://schemas.microsoft.com/office/drawing/2014/main" id="{E9C216C3-064B-42A2-A420-78C79A2E8A2B}"/>
              </a:ext>
            </a:extLst>
          </p:cNvPr>
          <p:cNvSpPr>
            <a:spLocks noGrp="1"/>
          </p:cNvSpPr>
          <p:nvPr>
            <p:ph type="body" sz="half" idx="2"/>
          </p:nvPr>
        </p:nvSpPr>
        <p:spPr>
          <a:xfrm>
            <a:off x="2109788" y="5327651"/>
            <a:ext cx="8640762" cy="4159248"/>
          </a:xfrm>
          <a:prstGeom prst="rect">
            <a:avLst/>
          </a:prstGeom>
        </p:spPr>
        <p:txBody>
          <a:bodyPr anchor="ctr"/>
          <a:lstStyle>
            <a:lvl1pPr marL="0" indent="0">
              <a:buNone/>
              <a:defRPr sz="3200"/>
            </a:lvl1pPr>
            <a:lvl2pPr marL="914354" indent="0">
              <a:buNone/>
              <a:defRPr sz="2800"/>
            </a:lvl2pPr>
            <a:lvl3pPr marL="1828709" indent="0">
              <a:buNone/>
              <a:defRPr sz="2400"/>
            </a:lvl3pPr>
            <a:lvl4pPr marL="2743063" indent="0">
              <a:buNone/>
              <a:defRPr sz="2000"/>
            </a:lvl4pPr>
            <a:lvl5pPr marL="3657417" indent="0">
              <a:buNone/>
              <a:defRPr sz="2000"/>
            </a:lvl5pPr>
            <a:lvl6pPr marL="4571771" indent="0">
              <a:buNone/>
              <a:defRPr sz="2000"/>
            </a:lvl6pPr>
            <a:lvl7pPr marL="5486126" indent="0">
              <a:buNone/>
              <a:defRPr sz="2000"/>
            </a:lvl7pPr>
            <a:lvl8pPr marL="6400480" indent="0">
              <a:buNone/>
              <a:defRPr sz="2000"/>
            </a:lvl8pPr>
            <a:lvl9pPr marL="7314834" indent="0">
              <a:buNone/>
              <a:defRPr sz="2000"/>
            </a:lvl9pPr>
          </a:lstStyle>
          <a:p>
            <a:pPr lvl="0"/>
            <a:r>
              <a:rPr lang="en-GB"/>
              <a:t>Click to edit Master text styles</a:t>
            </a:r>
          </a:p>
        </p:txBody>
      </p:sp>
      <p:cxnSp>
        <p:nvCxnSpPr>
          <p:cNvPr id="16" name="Straight Connector 15">
            <a:extLst>
              <a:ext uri="{FF2B5EF4-FFF2-40B4-BE49-F238E27FC236}">
                <a16:creationId xmlns:a16="http://schemas.microsoft.com/office/drawing/2014/main" id="{1495847F-362D-4D61-A38C-6A82B96E853F}"/>
              </a:ext>
            </a:extLst>
          </p:cNvPr>
          <p:cNvCxnSpPr>
            <a:cxnSpLocks/>
          </p:cNvCxnSpPr>
          <p:nvPr userDrawn="1"/>
        </p:nvCxnSpPr>
        <p:spPr>
          <a:xfrm>
            <a:off x="0" y="12344400"/>
            <a:ext cx="24382413" cy="0"/>
          </a:xfrm>
          <a:prstGeom prst="line">
            <a:avLst/>
          </a:prstGeom>
          <a:ln w="25400" cap="rnd">
            <a:solidFill>
              <a:schemeClr val="bg2"/>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65ECF388-92B3-A47A-EFBA-54991112848A}"/>
              </a:ext>
            </a:extLst>
          </p:cNvPr>
          <p:cNvSpPr>
            <a:spLocks noGrp="1"/>
          </p:cNvSpPr>
          <p:nvPr>
            <p:ph type="dt" sz="half" idx="10"/>
          </p:nvPr>
        </p:nvSpPr>
        <p:spPr/>
        <p:txBody>
          <a:bodyPr/>
          <a:lstStyle/>
          <a:p>
            <a:fld id="{65FFC8DD-7E87-3E47-9F40-9222235C5D65}" type="datetimeFigureOut">
              <a:rPr lang="en-DK" smtClean="0"/>
              <a:pPr/>
              <a:t>26/06/2025</a:t>
            </a:fld>
            <a:endParaRPr lang="en-DK" dirty="0"/>
          </a:p>
        </p:txBody>
      </p:sp>
      <p:sp>
        <p:nvSpPr>
          <p:cNvPr id="8" name="Footer Placeholder 7">
            <a:extLst>
              <a:ext uri="{FF2B5EF4-FFF2-40B4-BE49-F238E27FC236}">
                <a16:creationId xmlns:a16="http://schemas.microsoft.com/office/drawing/2014/main" id="{141B3D82-BEF3-B0FF-EE57-B2A01FF6BED0}"/>
              </a:ext>
            </a:extLst>
          </p:cNvPr>
          <p:cNvSpPr>
            <a:spLocks noGrp="1"/>
          </p:cNvSpPr>
          <p:nvPr>
            <p:ph type="ftr" sz="quarter" idx="11"/>
          </p:nvPr>
        </p:nvSpPr>
        <p:spPr/>
        <p:txBody>
          <a:bodyPr/>
          <a:lstStyle/>
          <a:p>
            <a:endParaRPr lang="en-DK" dirty="0"/>
          </a:p>
        </p:txBody>
      </p:sp>
      <p:sp>
        <p:nvSpPr>
          <p:cNvPr id="9" name="Slide Number Placeholder 8">
            <a:extLst>
              <a:ext uri="{FF2B5EF4-FFF2-40B4-BE49-F238E27FC236}">
                <a16:creationId xmlns:a16="http://schemas.microsoft.com/office/drawing/2014/main" id="{C3B29B8E-4E72-3EE5-EB0D-3A669D31BD70}"/>
              </a:ext>
            </a:extLst>
          </p:cNvPr>
          <p:cNvSpPr>
            <a:spLocks noGrp="1"/>
          </p:cNvSpPr>
          <p:nvPr>
            <p:ph type="sldNum" sz="quarter" idx="12"/>
          </p:nvPr>
        </p:nvSpPr>
        <p:spPr/>
        <p:txBody>
          <a:bodyPr/>
          <a:lstStyle/>
          <a:p>
            <a:fld id="{476A1796-5593-5349-A609-9F4B7AECCDC2}" type="slidenum">
              <a:rPr lang="en-DK" smtClean="0"/>
              <a:pPr/>
              <a:t>‹#›</a:t>
            </a:fld>
            <a:endParaRPr lang="en-DK" dirty="0"/>
          </a:p>
        </p:txBody>
      </p:sp>
      <p:sp>
        <p:nvSpPr>
          <p:cNvPr id="6" name="Picture Placeholder 5">
            <a:extLst>
              <a:ext uri="{FF2B5EF4-FFF2-40B4-BE49-F238E27FC236}">
                <a16:creationId xmlns:a16="http://schemas.microsoft.com/office/drawing/2014/main" id="{D82FCB77-5C88-6CE9-DADC-465ED23FAB29}"/>
              </a:ext>
            </a:extLst>
          </p:cNvPr>
          <p:cNvSpPr>
            <a:spLocks noGrp="1"/>
          </p:cNvSpPr>
          <p:nvPr>
            <p:ph type="pic" sz="quarter" idx="13"/>
          </p:nvPr>
        </p:nvSpPr>
        <p:spPr>
          <a:xfrm>
            <a:off x="12190413" y="3257550"/>
            <a:ext cx="10082212" cy="8297863"/>
          </a:xfrm>
        </p:spPr>
        <p:txBody>
          <a:bodyPr/>
          <a:lstStyle/>
          <a:p>
            <a:r>
              <a:rPr lang="en-GB"/>
              <a:t>Click icon to add picture</a:t>
            </a:r>
            <a:endParaRPr lang="en-DK"/>
          </a:p>
        </p:txBody>
      </p:sp>
    </p:spTree>
    <p:custDataLst>
      <p:tags r:id="rId1"/>
    </p:custDataLst>
    <p:extLst>
      <p:ext uri="{BB962C8B-B14F-4D97-AF65-F5344CB8AC3E}">
        <p14:creationId xmlns:p14="http://schemas.microsoft.com/office/powerpoint/2010/main" val="15773015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BBD6A9-5051-4C55-A319-6AACE0AEF28A}"/>
              </a:ext>
            </a:extLst>
          </p:cNvPr>
          <p:cNvSpPr>
            <a:spLocks noGrp="1"/>
          </p:cNvSpPr>
          <p:nvPr>
            <p:ph type="title"/>
          </p:nvPr>
        </p:nvSpPr>
        <p:spPr>
          <a:xfrm>
            <a:off x="706437" y="1074738"/>
            <a:ext cx="22969537" cy="1462085"/>
          </a:xfrm>
          <a:prstGeom prst="rect">
            <a:avLst/>
          </a:prstGeom>
        </p:spPr>
        <p:txBody>
          <a:bodyPr/>
          <a:lstStyle/>
          <a:p>
            <a:r>
              <a:rPr lang="en-GB"/>
              <a:t>Click to edit Master title style</a:t>
            </a:r>
            <a:endParaRPr lang="en-GB" dirty="0"/>
          </a:p>
        </p:txBody>
      </p:sp>
      <p:sp>
        <p:nvSpPr>
          <p:cNvPr id="3" name="Footer Placeholder 4">
            <a:extLst>
              <a:ext uri="{FF2B5EF4-FFF2-40B4-BE49-F238E27FC236}">
                <a16:creationId xmlns:a16="http://schemas.microsoft.com/office/drawing/2014/main" id="{9F9BE2F5-74FC-722B-C059-0EFDDCDA8109}"/>
              </a:ext>
            </a:extLst>
          </p:cNvPr>
          <p:cNvSpPr>
            <a:spLocks noGrp="1"/>
          </p:cNvSpPr>
          <p:nvPr>
            <p:ph type="ftr" sz="quarter" idx="11"/>
          </p:nvPr>
        </p:nvSpPr>
        <p:spPr>
          <a:xfrm>
            <a:off x="706438" y="12283062"/>
            <a:ext cx="20126325" cy="716400"/>
          </a:xfrm>
          <a:prstGeom prst="rect">
            <a:avLst/>
          </a:prstGeom>
        </p:spPr>
        <p:txBody>
          <a:bodyPr/>
          <a:lstStyle/>
          <a:p>
            <a:endParaRPr lang="en-GB" dirty="0"/>
          </a:p>
        </p:txBody>
      </p:sp>
      <p:sp>
        <p:nvSpPr>
          <p:cNvPr id="9" name="Picture Placeholder 6">
            <a:extLst>
              <a:ext uri="{FF2B5EF4-FFF2-40B4-BE49-F238E27FC236}">
                <a16:creationId xmlns:a16="http://schemas.microsoft.com/office/drawing/2014/main" id="{12D1480F-73E2-8A98-8772-80232EF43E0C}"/>
              </a:ext>
            </a:extLst>
          </p:cNvPr>
          <p:cNvSpPr>
            <a:spLocks noGrp="1"/>
          </p:cNvSpPr>
          <p:nvPr>
            <p:ph type="pic" sz="quarter" idx="13" hasCustomPrompt="1"/>
          </p:nvPr>
        </p:nvSpPr>
        <p:spPr>
          <a:xfrm>
            <a:off x="706438" y="3263899"/>
            <a:ext cx="7308000" cy="3420000"/>
          </a:xfrm>
          <a:prstGeom prst="rect">
            <a:avLst/>
          </a:prstGeom>
        </p:spPr>
        <p:txBody>
          <a:bodyPr lIns="72000" tIns="36000" rIns="72000" bIns="540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32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cxnSp>
        <p:nvCxnSpPr>
          <p:cNvPr id="10" name="Straight Connector 9">
            <a:extLst>
              <a:ext uri="{FF2B5EF4-FFF2-40B4-BE49-F238E27FC236}">
                <a16:creationId xmlns:a16="http://schemas.microsoft.com/office/drawing/2014/main" id="{1D89419D-758F-414D-B4CF-679E735F9A19}"/>
              </a:ext>
            </a:extLst>
          </p:cNvPr>
          <p:cNvCxnSpPr>
            <a:cxnSpLocks/>
          </p:cNvCxnSpPr>
          <p:nvPr userDrawn="1"/>
        </p:nvCxnSpPr>
        <p:spPr>
          <a:xfrm>
            <a:off x="687388" y="7045200"/>
            <a:ext cx="7308000" cy="0"/>
          </a:xfrm>
          <a:prstGeom prst="line">
            <a:avLst/>
          </a:prstGeom>
          <a:ln w="25400" cap="rnd">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30" name="Picture Placeholder 6">
            <a:extLst>
              <a:ext uri="{FF2B5EF4-FFF2-40B4-BE49-F238E27FC236}">
                <a16:creationId xmlns:a16="http://schemas.microsoft.com/office/drawing/2014/main" id="{BBDA6F2B-5039-46EC-92F8-B09302BDBF71}"/>
              </a:ext>
            </a:extLst>
          </p:cNvPr>
          <p:cNvSpPr>
            <a:spLocks noGrp="1"/>
          </p:cNvSpPr>
          <p:nvPr>
            <p:ph type="pic" sz="quarter" idx="18" hasCustomPrompt="1"/>
          </p:nvPr>
        </p:nvSpPr>
        <p:spPr>
          <a:xfrm>
            <a:off x="8538000" y="3263899"/>
            <a:ext cx="7308000" cy="3420000"/>
          </a:xfrm>
          <a:prstGeom prst="rect">
            <a:avLst/>
          </a:prstGeom>
        </p:spPr>
        <p:txBody>
          <a:bodyPr lIns="72000" tIns="36000" rIns="72000" bIns="540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32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cxnSp>
        <p:nvCxnSpPr>
          <p:cNvPr id="31" name="Straight Connector 30">
            <a:extLst>
              <a:ext uri="{FF2B5EF4-FFF2-40B4-BE49-F238E27FC236}">
                <a16:creationId xmlns:a16="http://schemas.microsoft.com/office/drawing/2014/main" id="{DCF7E229-89D8-B311-01B5-71B85323689E}"/>
              </a:ext>
            </a:extLst>
          </p:cNvPr>
          <p:cNvCxnSpPr>
            <a:cxnSpLocks/>
          </p:cNvCxnSpPr>
          <p:nvPr userDrawn="1"/>
        </p:nvCxnSpPr>
        <p:spPr>
          <a:xfrm>
            <a:off x="8518950" y="7045200"/>
            <a:ext cx="7308000" cy="0"/>
          </a:xfrm>
          <a:prstGeom prst="line">
            <a:avLst/>
          </a:prstGeom>
          <a:ln w="25400" cap="rnd">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33" name="Picture Placeholder 6">
            <a:extLst>
              <a:ext uri="{FF2B5EF4-FFF2-40B4-BE49-F238E27FC236}">
                <a16:creationId xmlns:a16="http://schemas.microsoft.com/office/drawing/2014/main" id="{8BE96AD9-27EB-4E16-59A5-AE89FBEF8682}"/>
              </a:ext>
            </a:extLst>
          </p:cNvPr>
          <p:cNvSpPr>
            <a:spLocks noGrp="1"/>
          </p:cNvSpPr>
          <p:nvPr>
            <p:ph type="pic" sz="quarter" idx="20" hasCustomPrompt="1"/>
          </p:nvPr>
        </p:nvSpPr>
        <p:spPr>
          <a:xfrm>
            <a:off x="16350512" y="3263899"/>
            <a:ext cx="7308000" cy="3420000"/>
          </a:xfrm>
          <a:prstGeom prst="rect">
            <a:avLst/>
          </a:prstGeom>
        </p:spPr>
        <p:txBody>
          <a:bodyPr lIns="72000" tIns="36000" rIns="72000" bIns="540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32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cxnSp>
        <p:nvCxnSpPr>
          <p:cNvPr id="34" name="Straight Connector 33">
            <a:extLst>
              <a:ext uri="{FF2B5EF4-FFF2-40B4-BE49-F238E27FC236}">
                <a16:creationId xmlns:a16="http://schemas.microsoft.com/office/drawing/2014/main" id="{BAFAE3EC-E8C9-BD37-22D6-3FE962D08E11}"/>
              </a:ext>
            </a:extLst>
          </p:cNvPr>
          <p:cNvCxnSpPr>
            <a:cxnSpLocks/>
          </p:cNvCxnSpPr>
          <p:nvPr userDrawn="1"/>
        </p:nvCxnSpPr>
        <p:spPr>
          <a:xfrm>
            <a:off x="16331462" y="7045200"/>
            <a:ext cx="7308000" cy="0"/>
          </a:xfrm>
          <a:prstGeom prst="line">
            <a:avLst/>
          </a:prstGeom>
          <a:ln w="25400" cap="rnd">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5" name="Text Placeholder 4">
            <a:extLst>
              <a:ext uri="{FF2B5EF4-FFF2-40B4-BE49-F238E27FC236}">
                <a16:creationId xmlns:a16="http://schemas.microsoft.com/office/drawing/2014/main" id="{58905A5B-6E10-C0A8-7993-ACEEA4C853EF}"/>
              </a:ext>
            </a:extLst>
          </p:cNvPr>
          <p:cNvSpPr>
            <a:spLocks noGrp="1"/>
          </p:cNvSpPr>
          <p:nvPr>
            <p:ph type="body" sz="quarter" idx="22"/>
          </p:nvPr>
        </p:nvSpPr>
        <p:spPr>
          <a:xfrm>
            <a:off x="706438" y="7397750"/>
            <a:ext cx="7308000" cy="4157663"/>
          </a:xfrm>
        </p:spPr>
        <p:txBody>
          <a:bodyPr>
            <a:normAutofit/>
          </a:bodyPr>
          <a:lstStyle>
            <a:lvl1pPr>
              <a:lnSpc>
                <a:spcPct val="150000"/>
              </a:lnSpc>
              <a:defRPr sz="2400"/>
            </a:lvl1pPr>
            <a:lvl2pPr>
              <a:lnSpc>
                <a:spcPct val="150000"/>
              </a:lnSpc>
              <a:defRPr sz="2400"/>
            </a:lvl2pPr>
            <a:lvl3pPr>
              <a:lnSpc>
                <a:spcPct val="150000"/>
              </a:lnSpc>
              <a:defRPr sz="2400"/>
            </a:lvl3pPr>
            <a:lvl4pPr>
              <a:lnSpc>
                <a:spcPct val="150000"/>
              </a:lnSpc>
              <a:defRPr sz="2400"/>
            </a:lvl4pPr>
            <a:lvl5pPr>
              <a:lnSpc>
                <a:spcPct val="150000"/>
              </a:lnSpc>
              <a:defRPr sz="24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dirty="0"/>
          </a:p>
        </p:txBody>
      </p:sp>
      <p:sp>
        <p:nvSpPr>
          <p:cNvPr id="6" name="Text Placeholder 4">
            <a:extLst>
              <a:ext uri="{FF2B5EF4-FFF2-40B4-BE49-F238E27FC236}">
                <a16:creationId xmlns:a16="http://schemas.microsoft.com/office/drawing/2014/main" id="{E814D335-FE50-BD73-453D-CBB9D2488AA1}"/>
              </a:ext>
            </a:extLst>
          </p:cNvPr>
          <p:cNvSpPr>
            <a:spLocks noGrp="1"/>
          </p:cNvSpPr>
          <p:nvPr>
            <p:ph type="body" sz="quarter" idx="23"/>
          </p:nvPr>
        </p:nvSpPr>
        <p:spPr>
          <a:xfrm>
            <a:off x="8538000" y="7411548"/>
            <a:ext cx="7308000" cy="4157663"/>
          </a:xfrm>
        </p:spPr>
        <p:txBody>
          <a:bodyPr>
            <a:normAutofit/>
          </a:bodyPr>
          <a:lstStyle>
            <a:lvl1pPr>
              <a:defRPr sz="2400"/>
            </a:lvl1pPr>
            <a:lvl2pPr>
              <a:defRPr sz="2400"/>
            </a:lvl2pPr>
            <a:lvl3pPr>
              <a:defRPr sz="2400"/>
            </a:lvl3pPr>
            <a:lvl4pPr>
              <a:defRPr sz="2400"/>
            </a:lvl4pPr>
            <a:lvl5pPr>
              <a:defRPr sz="24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dirty="0"/>
          </a:p>
        </p:txBody>
      </p:sp>
      <p:sp>
        <p:nvSpPr>
          <p:cNvPr id="7" name="Text Placeholder 4">
            <a:extLst>
              <a:ext uri="{FF2B5EF4-FFF2-40B4-BE49-F238E27FC236}">
                <a16:creationId xmlns:a16="http://schemas.microsoft.com/office/drawing/2014/main" id="{B1028102-8217-53B4-A6DC-3EAFAE6D118F}"/>
              </a:ext>
            </a:extLst>
          </p:cNvPr>
          <p:cNvSpPr>
            <a:spLocks noGrp="1"/>
          </p:cNvSpPr>
          <p:nvPr>
            <p:ph type="body" sz="quarter" idx="24"/>
          </p:nvPr>
        </p:nvSpPr>
        <p:spPr>
          <a:xfrm>
            <a:off x="16350512" y="7411548"/>
            <a:ext cx="7312763" cy="4157663"/>
          </a:xfrm>
        </p:spPr>
        <p:txBody>
          <a:bodyPr>
            <a:normAutofit/>
          </a:bodyPr>
          <a:lstStyle>
            <a:lvl1pPr>
              <a:defRPr sz="2400"/>
            </a:lvl1pPr>
            <a:lvl2pPr>
              <a:defRPr sz="2400"/>
            </a:lvl2pPr>
            <a:lvl3pPr>
              <a:defRPr sz="2400"/>
            </a:lvl3pPr>
            <a:lvl4pPr>
              <a:defRPr sz="2400"/>
            </a:lvl4pPr>
            <a:lvl5pPr>
              <a:defRPr sz="24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dirty="0"/>
          </a:p>
        </p:txBody>
      </p:sp>
    </p:spTree>
    <p:custDataLst>
      <p:tags r:id="rId1"/>
    </p:custDataLst>
    <p:extLst>
      <p:ext uri="{BB962C8B-B14F-4D97-AF65-F5344CB8AC3E}">
        <p14:creationId xmlns:p14="http://schemas.microsoft.com/office/powerpoint/2010/main" val="16388078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Mission - vision">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F96DA249-6B49-4AFB-88FC-DF2A8E6FCCBE}"/>
              </a:ext>
            </a:extLst>
          </p:cNvPr>
          <p:cNvSpPr>
            <a:spLocks noGrp="1"/>
          </p:cNvSpPr>
          <p:nvPr>
            <p:ph type="pic" sz="quarter" idx="13" hasCustomPrompt="1"/>
          </p:nvPr>
        </p:nvSpPr>
        <p:spPr>
          <a:xfrm>
            <a:off x="7870825" y="-46"/>
            <a:ext cx="8642349" cy="13716045"/>
          </a:xfrm>
          <a:prstGeom prst="rect">
            <a:avLst/>
          </a:prstGeom>
          <a:noFill/>
        </p:spPr>
        <p:txBody>
          <a:bodyPr vert="horz" lIns="72000" tIns="72000" rIns="72000" bIns="1188000" rtlCol="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lang="en-GB" sz="36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sp>
        <p:nvSpPr>
          <p:cNvPr id="18" name="Content Placeholder 69">
            <a:extLst>
              <a:ext uri="{FF2B5EF4-FFF2-40B4-BE49-F238E27FC236}">
                <a16:creationId xmlns:a16="http://schemas.microsoft.com/office/drawing/2014/main" id="{33849875-416E-8F67-8BF6-2E48FFAF101E}"/>
              </a:ext>
            </a:extLst>
          </p:cNvPr>
          <p:cNvSpPr>
            <a:spLocks noGrp="1"/>
          </p:cNvSpPr>
          <p:nvPr>
            <p:ph sz="quarter" idx="18" hasCustomPrompt="1"/>
          </p:nvPr>
        </p:nvSpPr>
        <p:spPr>
          <a:xfrm rot="5400000">
            <a:off x="2096426" y="6646088"/>
            <a:ext cx="90000" cy="1429200"/>
          </a:xfrm>
          <a:prstGeom prst="rect">
            <a:avLst/>
          </a:prstGeom>
          <a:solidFill>
            <a:srgbClr val="509F37">
              <a:alpha val="75000"/>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en-GB" sz="3600" b="0" i="0" dirty="0">
                <a:solidFill>
                  <a:schemeClr val="lt1"/>
                </a:solidFill>
                <a:latin typeface="Rubik" pitchFamily="2" charset="-79"/>
              </a:defRPr>
            </a:lvl1pPr>
          </a:lstStyle>
          <a:p>
            <a:pPr marL="0" lvl="0" algn="ctr"/>
            <a:r>
              <a:rPr lang="en-US" dirty="0"/>
              <a:t> </a:t>
            </a:r>
            <a:endParaRPr lang="en-GB" dirty="0"/>
          </a:p>
        </p:txBody>
      </p:sp>
      <p:sp>
        <p:nvSpPr>
          <p:cNvPr id="19" name="Content Placeholder 69">
            <a:extLst>
              <a:ext uri="{FF2B5EF4-FFF2-40B4-BE49-F238E27FC236}">
                <a16:creationId xmlns:a16="http://schemas.microsoft.com/office/drawing/2014/main" id="{6C042FBC-0348-47EE-14BD-32932C4E88DE}"/>
              </a:ext>
            </a:extLst>
          </p:cNvPr>
          <p:cNvSpPr>
            <a:spLocks noGrp="1"/>
          </p:cNvSpPr>
          <p:nvPr>
            <p:ph sz="quarter" idx="19" hasCustomPrompt="1"/>
          </p:nvPr>
        </p:nvSpPr>
        <p:spPr>
          <a:xfrm rot="5400000">
            <a:off x="22195987" y="6649535"/>
            <a:ext cx="90000" cy="1429200"/>
          </a:xfrm>
          <a:prstGeom prst="rect">
            <a:avLst/>
          </a:prstGeom>
          <a:solidFill>
            <a:srgbClr val="509F37">
              <a:alpha val="75000"/>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en-GB" sz="3600" b="0" i="0" dirty="0">
                <a:solidFill>
                  <a:schemeClr val="lt1"/>
                </a:solidFill>
                <a:latin typeface="Rubik" pitchFamily="2" charset="-79"/>
              </a:defRPr>
            </a:lvl1pPr>
          </a:lstStyle>
          <a:p>
            <a:pPr marL="0" lvl="0" algn="ctr"/>
            <a:r>
              <a:rPr lang="en-US" dirty="0"/>
              <a:t> </a:t>
            </a:r>
            <a:endParaRPr lang="en-GB" dirty="0"/>
          </a:p>
        </p:txBody>
      </p:sp>
      <p:sp>
        <p:nvSpPr>
          <p:cNvPr id="3" name="Footer Placeholder 2">
            <a:extLst>
              <a:ext uri="{FF2B5EF4-FFF2-40B4-BE49-F238E27FC236}">
                <a16:creationId xmlns:a16="http://schemas.microsoft.com/office/drawing/2014/main" id="{171EBF8A-B74C-B26D-96A1-CE2099379D25}"/>
              </a:ext>
            </a:extLst>
          </p:cNvPr>
          <p:cNvSpPr>
            <a:spLocks noGrp="1"/>
          </p:cNvSpPr>
          <p:nvPr>
            <p:ph type="ftr" sz="quarter" idx="21"/>
          </p:nvPr>
        </p:nvSpPr>
        <p:spPr>
          <a:xfrm>
            <a:off x="706438" y="12278450"/>
            <a:ext cx="17245012" cy="720000"/>
          </a:xfrm>
        </p:spPr>
        <p:txBody>
          <a:bodyPr/>
          <a:lstStyle/>
          <a:p>
            <a:endParaRPr lang="en-DK" dirty="0"/>
          </a:p>
        </p:txBody>
      </p:sp>
      <p:sp>
        <p:nvSpPr>
          <p:cNvPr id="7" name="Text Placeholder 5">
            <a:extLst>
              <a:ext uri="{FF2B5EF4-FFF2-40B4-BE49-F238E27FC236}">
                <a16:creationId xmlns:a16="http://schemas.microsoft.com/office/drawing/2014/main" id="{81A40B3C-8CFD-FF1A-E33E-3D46DC01833A}"/>
              </a:ext>
            </a:extLst>
          </p:cNvPr>
          <p:cNvSpPr>
            <a:spLocks noGrp="1"/>
          </p:cNvSpPr>
          <p:nvPr>
            <p:ph type="body" sz="quarter" idx="22" hasCustomPrompt="1"/>
          </p:nvPr>
        </p:nvSpPr>
        <p:spPr>
          <a:xfrm>
            <a:off x="17232313" y="2536825"/>
            <a:ext cx="5722937" cy="4148138"/>
          </a:xfrm>
        </p:spPr>
        <p:txBody>
          <a:bodyPr lIns="180000" tIns="180000" rIns="684000" bIns="180000" anchor="b">
            <a:normAutofit/>
          </a:bodyPr>
          <a:lstStyle>
            <a:lvl1pPr algn="r">
              <a:lnSpc>
                <a:spcPct val="100000"/>
              </a:lnSpc>
              <a:defRPr sz="5400" b="1" i="0">
                <a:solidFill>
                  <a:schemeClr val="accent1"/>
                </a:solidFill>
                <a:latin typeface="+mj-lt"/>
              </a:defRPr>
            </a:lvl1pPr>
          </a:lstStyle>
          <a:p>
            <a:pPr lvl="0"/>
            <a:r>
              <a:rPr lang="en-GB" dirty="0"/>
              <a:t>Click to edit text</a:t>
            </a:r>
          </a:p>
        </p:txBody>
      </p:sp>
      <p:sp>
        <p:nvSpPr>
          <p:cNvPr id="8" name="Text Placeholder 5">
            <a:extLst>
              <a:ext uri="{FF2B5EF4-FFF2-40B4-BE49-F238E27FC236}">
                <a16:creationId xmlns:a16="http://schemas.microsoft.com/office/drawing/2014/main" id="{56761C1C-663F-7081-6C8D-0D7746BA8C94}"/>
              </a:ext>
            </a:extLst>
          </p:cNvPr>
          <p:cNvSpPr>
            <a:spLocks noGrp="1"/>
          </p:cNvSpPr>
          <p:nvPr>
            <p:ph type="body" sz="quarter" idx="23" hasCustomPrompt="1"/>
          </p:nvPr>
        </p:nvSpPr>
        <p:spPr>
          <a:xfrm>
            <a:off x="1426826" y="2536825"/>
            <a:ext cx="5722937" cy="4148138"/>
          </a:xfrm>
        </p:spPr>
        <p:txBody>
          <a:bodyPr lIns="684000" tIns="180000" rIns="180000" bIns="180000" anchor="b">
            <a:normAutofit/>
          </a:bodyPr>
          <a:lstStyle>
            <a:lvl1pPr algn="l">
              <a:lnSpc>
                <a:spcPct val="100000"/>
              </a:lnSpc>
              <a:defRPr sz="5400" b="1" i="0">
                <a:solidFill>
                  <a:schemeClr val="accent1"/>
                </a:solidFill>
                <a:latin typeface="+mj-lt"/>
              </a:defRPr>
            </a:lvl1pPr>
          </a:lstStyle>
          <a:p>
            <a:pPr lvl="0"/>
            <a:r>
              <a:rPr lang="en-GB" dirty="0"/>
              <a:t>Click to edit text</a:t>
            </a:r>
          </a:p>
        </p:txBody>
      </p:sp>
      <p:sp>
        <p:nvSpPr>
          <p:cNvPr id="4" name="Text Placeholder 3">
            <a:extLst>
              <a:ext uri="{FF2B5EF4-FFF2-40B4-BE49-F238E27FC236}">
                <a16:creationId xmlns:a16="http://schemas.microsoft.com/office/drawing/2014/main" id="{F6728A1B-D1C8-8B20-5976-E8D61CC4D839}"/>
              </a:ext>
            </a:extLst>
          </p:cNvPr>
          <p:cNvSpPr>
            <a:spLocks noGrp="1"/>
          </p:cNvSpPr>
          <p:nvPr>
            <p:ph type="body" sz="quarter" idx="24"/>
          </p:nvPr>
        </p:nvSpPr>
        <p:spPr>
          <a:xfrm>
            <a:off x="1426826" y="7839075"/>
            <a:ext cx="5722938" cy="3716338"/>
          </a:xfrm>
        </p:spPr>
        <p:txBody>
          <a:bodyPr lIns="684000">
            <a:noAutofit/>
          </a:bodyPr>
          <a:lstStyle>
            <a:lvl1pPr marL="0" indent="0">
              <a:buFont typeface="Arial" panose="020B0604020202020204" pitchFamily="34" charset="0"/>
              <a:buNone/>
              <a:defRPr sz="2400">
                <a:latin typeface="+mn-lt"/>
              </a:defRPr>
            </a:lvl1pPr>
            <a:lvl2pPr marL="0" indent="0">
              <a:buNone/>
              <a:defRPr sz="2400">
                <a:latin typeface="+mn-lt"/>
              </a:defRPr>
            </a:lvl2pPr>
            <a:lvl3pPr marL="0" indent="0">
              <a:buNone/>
              <a:defRPr sz="2400">
                <a:latin typeface="+mn-lt"/>
              </a:defRPr>
            </a:lvl3pPr>
            <a:lvl4pPr marL="0" indent="0">
              <a:buNone/>
              <a:defRPr sz="2400">
                <a:latin typeface="+mn-lt"/>
              </a:defRPr>
            </a:lvl4pPr>
            <a:lvl5pPr marL="0" indent="0">
              <a:buNone/>
              <a:defRPr sz="2400">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dirty="0"/>
          </a:p>
        </p:txBody>
      </p:sp>
      <p:sp>
        <p:nvSpPr>
          <p:cNvPr id="5" name="Text Placeholder 3">
            <a:extLst>
              <a:ext uri="{FF2B5EF4-FFF2-40B4-BE49-F238E27FC236}">
                <a16:creationId xmlns:a16="http://schemas.microsoft.com/office/drawing/2014/main" id="{51ADD1C0-9A80-E55C-04DA-14A220F1B4E7}"/>
              </a:ext>
            </a:extLst>
          </p:cNvPr>
          <p:cNvSpPr>
            <a:spLocks noGrp="1"/>
          </p:cNvSpPr>
          <p:nvPr>
            <p:ph type="body" sz="quarter" idx="25"/>
          </p:nvPr>
        </p:nvSpPr>
        <p:spPr>
          <a:xfrm>
            <a:off x="17232312" y="7839075"/>
            <a:ext cx="5722938" cy="3716338"/>
          </a:xfrm>
        </p:spPr>
        <p:txBody>
          <a:bodyPr rIns="684000">
            <a:normAutofit/>
          </a:bodyPr>
          <a:lstStyle>
            <a:lvl1pPr marL="0" indent="0" algn="r">
              <a:buFont typeface="Arial" panose="020B0604020202020204" pitchFamily="34" charset="0"/>
              <a:buNone/>
              <a:defRPr sz="2400">
                <a:latin typeface="+mn-lt"/>
              </a:defRPr>
            </a:lvl1pPr>
            <a:lvl2pPr marL="0" indent="0" algn="r">
              <a:buNone/>
              <a:defRPr sz="2400">
                <a:latin typeface="+mn-lt"/>
              </a:defRPr>
            </a:lvl2pPr>
            <a:lvl3pPr marL="0" indent="0" algn="r">
              <a:buNone/>
              <a:defRPr sz="2400">
                <a:latin typeface="+mn-lt"/>
              </a:defRPr>
            </a:lvl3pPr>
            <a:lvl4pPr marL="0" indent="0" algn="r">
              <a:buNone/>
              <a:defRPr sz="2400">
                <a:latin typeface="+mn-lt"/>
              </a:defRPr>
            </a:lvl4pPr>
            <a:lvl5pPr marL="0" indent="0" algn="r">
              <a:buNone/>
              <a:defRPr sz="2400">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dirty="0"/>
          </a:p>
        </p:txBody>
      </p:sp>
    </p:spTree>
    <p:custDataLst>
      <p:tags r:id="rId1"/>
    </p:custDataLst>
    <p:extLst>
      <p:ext uri="{BB962C8B-B14F-4D97-AF65-F5344CB8AC3E}">
        <p14:creationId xmlns:p14="http://schemas.microsoft.com/office/powerpoint/2010/main" val="33366073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Mission - vision - yellow background">
    <p:bg>
      <p:bgPr>
        <a:solidFill>
          <a:schemeClr val="accent6">
            <a:lumMod val="20000"/>
            <a:lumOff val="80000"/>
            <a:alpha val="30000"/>
          </a:schemeClr>
        </a:solidFill>
        <a:effectLst/>
      </p:bgPr>
    </p:bg>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F96DA249-6B49-4AFB-88FC-DF2A8E6FCCBE}"/>
              </a:ext>
            </a:extLst>
          </p:cNvPr>
          <p:cNvSpPr>
            <a:spLocks noGrp="1"/>
          </p:cNvSpPr>
          <p:nvPr>
            <p:ph type="pic" sz="quarter" idx="13" hasCustomPrompt="1"/>
          </p:nvPr>
        </p:nvSpPr>
        <p:spPr>
          <a:xfrm>
            <a:off x="7870825" y="-46"/>
            <a:ext cx="8642349" cy="13716045"/>
          </a:xfrm>
          <a:prstGeom prst="rect">
            <a:avLst/>
          </a:prstGeom>
          <a:noFill/>
        </p:spPr>
        <p:txBody>
          <a:bodyPr vert="horz" lIns="72000" tIns="72000" rIns="72000" bIns="1188000" rtlCol="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lang="en-GB" sz="36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sp>
        <p:nvSpPr>
          <p:cNvPr id="18" name="Content Placeholder 69">
            <a:extLst>
              <a:ext uri="{FF2B5EF4-FFF2-40B4-BE49-F238E27FC236}">
                <a16:creationId xmlns:a16="http://schemas.microsoft.com/office/drawing/2014/main" id="{33849875-416E-8F67-8BF6-2E48FFAF101E}"/>
              </a:ext>
            </a:extLst>
          </p:cNvPr>
          <p:cNvSpPr>
            <a:spLocks noGrp="1"/>
          </p:cNvSpPr>
          <p:nvPr>
            <p:ph sz="quarter" idx="18" hasCustomPrompt="1"/>
          </p:nvPr>
        </p:nvSpPr>
        <p:spPr>
          <a:xfrm rot="5400000">
            <a:off x="2096426" y="6646088"/>
            <a:ext cx="90000" cy="1429200"/>
          </a:xfrm>
          <a:prstGeom prst="rect">
            <a:avLst/>
          </a:prstGeom>
          <a:solidFill>
            <a:srgbClr val="509F37">
              <a:alpha val="75000"/>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en-GB" sz="3600" b="0" i="0" dirty="0">
                <a:solidFill>
                  <a:schemeClr val="lt1"/>
                </a:solidFill>
                <a:latin typeface="Rubik" pitchFamily="2" charset="-79"/>
              </a:defRPr>
            </a:lvl1pPr>
          </a:lstStyle>
          <a:p>
            <a:pPr marL="0" lvl="0" algn="ctr"/>
            <a:r>
              <a:rPr lang="en-US" dirty="0"/>
              <a:t> </a:t>
            </a:r>
            <a:endParaRPr lang="en-GB" dirty="0"/>
          </a:p>
        </p:txBody>
      </p:sp>
      <p:sp>
        <p:nvSpPr>
          <p:cNvPr id="19" name="Content Placeholder 69">
            <a:extLst>
              <a:ext uri="{FF2B5EF4-FFF2-40B4-BE49-F238E27FC236}">
                <a16:creationId xmlns:a16="http://schemas.microsoft.com/office/drawing/2014/main" id="{6C042FBC-0348-47EE-14BD-32932C4E88DE}"/>
              </a:ext>
            </a:extLst>
          </p:cNvPr>
          <p:cNvSpPr>
            <a:spLocks noGrp="1"/>
          </p:cNvSpPr>
          <p:nvPr>
            <p:ph sz="quarter" idx="19" hasCustomPrompt="1"/>
          </p:nvPr>
        </p:nvSpPr>
        <p:spPr>
          <a:xfrm rot="5400000">
            <a:off x="22195987" y="6649535"/>
            <a:ext cx="90000" cy="1429200"/>
          </a:xfrm>
          <a:prstGeom prst="rect">
            <a:avLst/>
          </a:prstGeom>
          <a:solidFill>
            <a:srgbClr val="509F37">
              <a:alpha val="75000"/>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en-GB" sz="3600" b="0" i="0" dirty="0">
                <a:solidFill>
                  <a:schemeClr val="lt1"/>
                </a:solidFill>
                <a:latin typeface="Rubik" pitchFamily="2" charset="-79"/>
              </a:defRPr>
            </a:lvl1pPr>
          </a:lstStyle>
          <a:p>
            <a:pPr marL="0" lvl="0" algn="ctr"/>
            <a:r>
              <a:rPr lang="en-US" dirty="0"/>
              <a:t> </a:t>
            </a:r>
            <a:endParaRPr lang="en-GB" dirty="0"/>
          </a:p>
        </p:txBody>
      </p:sp>
      <p:sp>
        <p:nvSpPr>
          <p:cNvPr id="3" name="Footer Placeholder 2">
            <a:extLst>
              <a:ext uri="{FF2B5EF4-FFF2-40B4-BE49-F238E27FC236}">
                <a16:creationId xmlns:a16="http://schemas.microsoft.com/office/drawing/2014/main" id="{171EBF8A-B74C-B26D-96A1-CE2099379D25}"/>
              </a:ext>
            </a:extLst>
          </p:cNvPr>
          <p:cNvSpPr>
            <a:spLocks noGrp="1"/>
          </p:cNvSpPr>
          <p:nvPr>
            <p:ph type="ftr" sz="quarter" idx="21"/>
          </p:nvPr>
        </p:nvSpPr>
        <p:spPr>
          <a:xfrm>
            <a:off x="706438" y="12278450"/>
            <a:ext cx="17245012" cy="720000"/>
          </a:xfrm>
        </p:spPr>
        <p:txBody>
          <a:bodyPr/>
          <a:lstStyle/>
          <a:p>
            <a:endParaRPr lang="en-DK" dirty="0"/>
          </a:p>
        </p:txBody>
      </p:sp>
      <p:sp>
        <p:nvSpPr>
          <p:cNvPr id="7" name="Text Placeholder 5">
            <a:extLst>
              <a:ext uri="{FF2B5EF4-FFF2-40B4-BE49-F238E27FC236}">
                <a16:creationId xmlns:a16="http://schemas.microsoft.com/office/drawing/2014/main" id="{81A40B3C-8CFD-FF1A-E33E-3D46DC01833A}"/>
              </a:ext>
            </a:extLst>
          </p:cNvPr>
          <p:cNvSpPr>
            <a:spLocks noGrp="1"/>
          </p:cNvSpPr>
          <p:nvPr>
            <p:ph type="body" sz="quarter" idx="22" hasCustomPrompt="1"/>
          </p:nvPr>
        </p:nvSpPr>
        <p:spPr>
          <a:xfrm>
            <a:off x="17232313" y="2536825"/>
            <a:ext cx="5722937" cy="4148138"/>
          </a:xfrm>
        </p:spPr>
        <p:txBody>
          <a:bodyPr lIns="180000" tIns="180000" rIns="684000" bIns="180000" anchor="b">
            <a:normAutofit/>
          </a:bodyPr>
          <a:lstStyle>
            <a:lvl1pPr algn="r">
              <a:lnSpc>
                <a:spcPct val="100000"/>
              </a:lnSpc>
              <a:defRPr sz="5400" b="1" i="0">
                <a:solidFill>
                  <a:schemeClr val="accent1"/>
                </a:solidFill>
                <a:latin typeface="+mj-lt"/>
              </a:defRPr>
            </a:lvl1pPr>
          </a:lstStyle>
          <a:p>
            <a:pPr lvl="0"/>
            <a:r>
              <a:rPr lang="en-GB" dirty="0"/>
              <a:t>Click to edit text</a:t>
            </a:r>
          </a:p>
        </p:txBody>
      </p:sp>
      <p:sp>
        <p:nvSpPr>
          <p:cNvPr id="8" name="Text Placeholder 5">
            <a:extLst>
              <a:ext uri="{FF2B5EF4-FFF2-40B4-BE49-F238E27FC236}">
                <a16:creationId xmlns:a16="http://schemas.microsoft.com/office/drawing/2014/main" id="{56761C1C-663F-7081-6C8D-0D7746BA8C94}"/>
              </a:ext>
            </a:extLst>
          </p:cNvPr>
          <p:cNvSpPr>
            <a:spLocks noGrp="1"/>
          </p:cNvSpPr>
          <p:nvPr>
            <p:ph type="body" sz="quarter" idx="23" hasCustomPrompt="1"/>
          </p:nvPr>
        </p:nvSpPr>
        <p:spPr>
          <a:xfrm>
            <a:off x="1426826" y="2536825"/>
            <a:ext cx="5722937" cy="4148138"/>
          </a:xfrm>
        </p:spPr>
        <p:txBody>
          <a:bodyPr lIns="684000" tIns="180000" rIns="180000" bIns="180000" anchor="b">
            <a:normAutofit/>
          </a:bodyPr>
          <a:lstStyle>
            <a:lvl1pPr algn="l">
              <a:lnSpc>
                <a:spcPct val="100000"/>
              </a:lnSpc>
              <a:defRPr sz="5400" b="1" i="0">
                <a:solidFill>
                  <a:schemeClr val="accent1"/>
                </a:solidFill>
                <a:latin typeface="+mj-lt"/>
              </a:defRPr>
            </a:lvl1pPr>
          </a:lstStyle>
          <a:p>
            <a:pPr lvl="0"/>
            <a:r>
              <a:rPr lang="en-GB" dirty="0"/>
              <a:t>Click to edit text</a:t>
            </a:r>
          </a:p>
        </p:txBody>
      </p:sp>
      <p:sp>
        <p:nvSpPr>
          <p:cNvPr id="4" name="Text Placeholder 3">
            <a:extLst>
              <a:ext uri="{FF2B5EF4-FFF2-40B4-BE49-F238E27FC236}">
                <a16:creationId xmlns:a16="http://schemas.microsoft.com/office/drawing/2014/main" id="{F6728A1B-D1C8-8B20-5976-E8D61CC4D839}"/>
              </a:ext>
            </a:extLst>
          </p:cNvPr>
          <p:cNvSpPr>
            <a:spLocks noGrp="1"/>
          </p:cNvSpPr>
          <p:nvPr>
            <p:ph type="body" sz="quarter" idx="24"/>
          </p:nvPr>
        </p:nvSpPr>
        <p:spPr>
          <a:xfrm>
            <a:off x="1426826" y="7839075"/>
            <a:ext cx="5722938" cy="3716338"/>
          </a:xfrm>
        </p:spPr>
        <p:txBody>
          <a:bodyPr lIns="684000">
            <a:noAutofit/>
          </a:bodyPr>
          <a:lstStyle>
            <a:lvl1pPr marL="0" indent="0">
              <a:buFont typeface="Arial" panose="020B0604020202020204" pitchFamily="34" charset="0"/>
              <a:buNone/>
              <a:defRPr sz="2400">
                <a:latin typeface="+mn-lt"/>
              </a:defRPr>
            </a:lvl1pPr>
            <a:lvl2pPr marL="0" indent="0">
              <a:buNone/>
              <a:defRPr sz="2400">
                <a:latin typeface="+mn-lt"/>
              </a:defRPr>
            </a:lvl2pPr>
            <a:lvl3pPr marL="0" indent="0">
              <a:buNone/>
              <a:defRPr sz="2400">
                <a:latin typeface="+mn-lt"/>
              </a:defRPr>
            </a:lvl3pPr>
            <a:lvl4pPr marL="0" indent="0">
              <a:buNone/>
              <a:defRPr sz="2400">
                <a:latin typeface="+mn-lt"/>
              </a:defRPr>
            </a:lvl4pPr>
            <a:lvl5pPr marL="0" indent="0">
              <a:buNone/>
              <a:defRPr sz="2400">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dirty="0"/>
          </a:p>
        </p:txBody>
      </p:sp>
      <p:sp>
        <p:nvSpPr>
          <p:cNvPr id="5" name="Text Placeholder 3">
            <a:extLst>
              <a:ext uri="{FF2B5EF4-FFF2-40B4-BE49-F238E27FC236}">
                <a16:creationId xmlns:a16="http://schemas.microsoft.com/office/drawing/2014/main" id="{51ADD1C0-9A80-E55C-04DA-14A220F1B4E7}"/>
              </a:ext>
            </a:extLst>
          </p:cNvPr>
          <p:cNvSpPr>
            <a:spLocks noGrp="1"/>
          </p:cNvSpPr>
          <p:nvPr>
            <p:ph type="body" sz="quarter" idx="25"/>
          </p:nvPr>
        </p:nvSpPr>
        <p:spPr>
          <a:xfrm>
            <a:off x="17232312" y="7839075"/>
            <a:ext cx="5722938" cy="3716338"/>
          </a:xfrm>
        </p:spPr>
        <p:txBody>
          <a:bodyPr rIns="684000">
            <a:normAutofit/>
          </a:bodyPr>
          <a:lstStyle>
            <a:lvl1pPr marL="0" indent="0" algn="r">
              <a:buFont typeface="Arial" panose="020B0604020202020204" pitchFamily="34" charset="0"/>
              <a:buNone/>
              <a:defRPr sz="2400">
                <a:latin typeface="+mn-lt"/>
              </a:defRPr>
            </a:lvl1pPr>
            <a:lvl2pPr marL="0" indent="0" algn="r">
              <a:buNone/>
              <a:defRPr sz="2400">
                <a:latin typeface="+mn-lt"/>
              </a:defRPr>
            </a:lvl2pPr>
            <a:lvl3pPr marL="0" indent="0" algn="r">
              <a:buNone/>
              <a:defRPr sz="2400">
                <a:latin typeface="+mn-lt"/>
              </a:defRPr>
            </a:lvl3pPr>
            <a:lvl4pPr marL="0" indent="0" algn="r">
              <a:buNone/>
              <a:defRPr sz="2400">
                <a:latin typeface="+mn-lt"/>
              </a:defRPr>
            </a:lvl4pPr>
            <a:lvl5pPr marL="0" indent="0" algn="r">
              <a:buNone/>
              <a:defRPr sz="2400">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dirty="0"/>
          </a:p>
        </p:txBody>
      </p:sp>
    </p:spTree>
    <p:custDataLst>
      <p:tags r:id="rId1"/>
    </p:custDataLst>
    <p:extLst>
      <p:ext uri="{BB962C8B-B14F-4D97-AF65-F5344CB8AC3E}">
        <p14:creationId xmlns:p14="http://schemas.microsoft.com/office/powerpoint/2010/main" val="5653742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Mission - vision - green background">
    <p:bg>
      <p:bgPr>
        <a:solidFill>
          <a:schemeClr val="accent1">
            <a:lumMod val="20000"/>
            <a:lumOff val="80000"/>
            <a:alpha val="30000"/>
          </a:schemeClr>
        </a:solidFill>
        <a:effectLst/>
      </p:bgPr>
    </p:bg>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F96DA249-6B49-4AFB-88FC-DF2A8E6FCCBE}"/>
              </a:ext>
            </a:extLst>
          </p:cNvPr>
          <p:cNvSpPr>
            <a:spLocks noGrp="1"/>
          </p:cNvSpPr>
          <p:nvPr>
            <p:ph type="pic" sz="quarter" idx="13" hasCustomPrompt="1"/>
          </p:nvPr>
        </p:nvSpPr>
        <p:spPr>
          <a:xfrm>
            <a:off x="7870825" y="-46"/>
            <a:ext cx="8642349" cy="13716045"/>
          </a:xfrm>
          <a:prstGeom prst="rect">
            <a:avLst/>
          </a:prstGeom>
          <a:noFill/>
        </p:spPr>
        <p:txBody>
          <a:bodyPr vert="horz" lIns="72000" tIns="72000" rIns="72000" bIns="1188000" rtlCol="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lang="en-GB" sz="36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sp>
        <p:nvSpPr>
          <p:cNvPr id="18" name="Content Placeholder 69">
            <a:extLst>
              <a:ext uri="{FF2B5EF4-FFF2-40B4-BE49-F238E27FC236}">
                <a16:creationId xmlns:a16="http://schemas.microsoft.com/office/drawing/2014/main" id="{33849875-416E-8F67-8BF6-2E48FFAF101E}"/>
              </a:ext>
            </a:extLst>
          </p:cNvPr>
          <p:cNvSpPr>
            <a:spLocks noGrp="1"/>
          </p:cNvSpPr>
          <p:nvPr>
            <p:ph sz="quarter" idx="18" hasCustomPrompt="1"/>
          </p:nvPr>
        </p:nvSpPr>
        <p:spPr>
          <a:xfrm rot="5400000">
            <a:off x="2096426" y="6646088"/>
            <a:ext cx="90000" cy="1429200"/>
          </a:xfrm>
          <a:prstGeom prst="rect">
            <a:avLst/>
          </a:prstGeom>
          <a:solidFill>
            <a:srgbClr val="509F37">
              <a:alpha val="75000"/>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en-GB" sz="3600" b="0" i="0" dirty="0">
                <a:solidFill>
                  <a:schemeClr val="lt1"/>
                </a:solidFill>
                <a:latin typeface="Rubik" pitchFamily="2" charset="-79"/>
              </a:defRPr>
            </a:lvl1pPr>
          </a:lstStyle>
          <a:p>
            <a:pPr marL="0" lvl="0" algn="ctr"/>
            <a:r>
              <a:rPr lang="en-US" dirty="0"/>
              <a:t> </a:t>
            </a:r>
            <a:endParaRPr lang="en-GB" dirty="0"/>
          </a:p>
        </p:txBody>
      </p:sp>
      <p:sp>
        <p:nvSpPr>
          <p:cNvPr id="19" name="Content Placeholder 69">
            <a:extLst>
              <a:ext uri="{FF2B5EF4-FFF2-40B4-BE49-F238E27FC236}">
                <a16:creationId xmlns:a16="http://schemas.microsoft.com/office/drawing/2014/main" id="{6C042FBC-0348-47EE-14BD-32932C4E88DE}"/>
              </a:ext>
            </a:extLst>
          </p:cNvPr>
          <p:cNvSpPr>
            <a:spLocks noGrp="1"/>
          </p:cNvSpPr>
          <p:nvPr>
            <p:ph sz="quarter" idx="19" hasCustomPrompt="1"/>
          </p:nvPr>
        </p:nvSpPr>
        <p:spPr>
          <a:xfrm rot="5400000">
            <a:off x="22195987" y="6649535"/>
            <a:ext cx="90000" cy="1429200"/>
          </a:xfrm>
          <a:prstGeom prst="rect">
            <a:avLst/>
          </a:prstGeom>
          <a:solidFill>
            <a:srgbClr val="509F37">
              <a:alpha val="75000"/>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en-GB" sz="3600" b="0" i="0" dirty="0">
                <a:solidFill>
                  <a:schemeClr val="lt1"/>
                </a:solidFill>
                <a:latin typeface="Rubik" pitchFamily="2" charset="-79"/>
              </a:defRPr>
            </a:lvl1pPr>
          </a:lstStyle>
          <a:p>
            <a:pPr marL="0" lvl="0" algn="ctr"/>
            <a:r>
              <a:rPr lang="en-US" dirty="0"/>
              <a:t> </a:t>
            </a:r>
            <a:endParaRPr lang="en-GB" dirty="0"/>
          </a:p>
        </p:txBody>
      </p:sp>
      <p:sp>
        <p:nvSpPr>
          <p:cNvPr id="3" name="Footer Placeholder 2">
            <a:extLst>
              <a:ext uri="{FF2B5EF4-FFF2-40B4-BE49-F238E27FC236}">
                <a16:creationId xmlns:a16="http://schemas.microsoft.com/office/drawing/2014/main" id="{171EBF8A-B74C-B26D-96A1-CE2099379D25}"/>
              </a:ext>
            </a:extLst>
          </p:cNvPr>
          <p:cNvSpPr>
            <a:spLocks noGrp="1"/>
          </p:cNvSpPr>
          <p:nvPr>
            <p:ph type="ftr" sz="quarter" idx="21"/>
          </p:nvPr>
        </p:nvSpPr>
        <p:spPr>
          <a:xfrm>
            <a:off x="706438" y="12278450"/>
            <a:ext cx="17245012" cy="720000"/>
          </a:xfrm>
        </p:spPr>
        <p:txBody>
          <a:bodyPr/>
          <a:lstStyle/>
          <a:p>
            <a:endParaRPr lang="en-DK" dirty="0"/>
          </a:p>
        </p:txBody>
      </p:sp>
      <p:sp>
        <p:nvSpPr>
          <p:cNvPr id="7" name="Text Placeholder 5">
            <a:extLst>
              <a:ext uri="{FF2B5EF4-FFF2-40B4-BE49-F238E27FC236}">
                <a16:creationId xmlns:a16="http://schemas.microsoft.com/office/drawing/2014/main" id="{81A40B3C-8CFD-FF1A-E33E-3D46DC01833A}"/>
              </a:ext>
            </a:extLst>
          </p:cNvPr>
          <p:cNvSpPr>
            <a:spLocks noGrp="1"/>
          </p:cNvSpPr>
          <p:nvPr>
            <p:ph type="body" sz="quarter" idx="22" hasCustomPrompt="1"/>
          </p:nvPr>
        </p:nvSpPr>
        <p:spPr>
          <a:xfrm>
            <a:off x="17232313" y="2536825"/>
            <a:ext cx="5722937" cy="4148138"/>
          </a:xfrm>
        </p:spPr>
        <p:txBody>
          <a:bodyPr lIns="180000" tIns="180000" rIns="684000" bIns="180000" anchor="b">
            <a:normAutofit/>
          </a:bodyPr>
          <a:lstStyle>
            <a:lvl1pPr algn="r">
              <a:lnSpc>
                <a:spcPct val="100000"/>
              </a:lnSpc>
              <a:defRPr sz="5400" b="1" i="0">
                <a:solidFill>
                  <a:schemeClr val="accent1"/>
                </a:solidFill>
                <a:latin typeface="+mj-lt"/>
              </a:defRPr>
            </a:lvl1pPr>
          </a:lstStyle>
          <a:p>
            <a:pPr lvl="0"/>
            <a:r>
              <a:rPr lang="en-GB" dirty="0"/>
              <a:t>Click to edit text</a:t>
            </a:r>
          </a:p>
        </p:txBody>
      </p:sp>
      <p:sp>
        <p:nvSpPr>
          <p:cNvPr id="8" name="Text Placeholder 5">
            <a:extLst>
              <a:ext uri="{FF2B5EF4-FFF2-40B4-BE49-F238E27FC236}">
                <a16:creationId xmlns:a16="http://schemas.microsoft.com/office/drawing/2014/main" id="{56761C1C-663F-7081-6C8D-0D7746BA8C94}"/>
              </a:ext>
            </a:extLst>
          </p:cNvPr>
          <p:cNvSpPr>
            <a:spLocks noGrp="1"/>
          </p:cNvSpPr>
          <p:nvPr>
            <p:ph type="body" sz="quarter" idx="23" hasCustomPrompt="1"/>
          </p:nvPr>
        </p:nvSpPr>
        <p:spPr>
          <a:xfrm>
            <a:off x="1426826" y="2536825"/>
            <a:ext cx="5722937" cy="4148138"/>
          </a:xfrm>
        </p:spPr>
        <p:txBody>
          <a:bodyPr lIns="684000" tIns="180000" rIns="180000" bIns="180000" anchor="b">
            <a:normAutofit/>
          </a:bodyPr>
          <a:lstStyle>
            <a:lvl1pPr algn="l">
              <a:lnSpc>
                <a:spcPct val="100000"/>
              </a:lnSpc>
              <a:defRPr sz="5400" b="1" i="0">
                <a:solidFill>
                  <a:schemeClr val="accent1"/>
                </a:solidFill>
                <a:latin typeface="+mj-lt"/>
              </a:defRPr>
            </a:lvl1pPr>
          </a:lstStyle>
          <a:p>
            <a:pPr lvl="0"/>
            <a:r>
              <a:rPr lang="en-GB" dirty="0"/>
              <a:t>Click to edit text</a:t>
            </a:r>
          </a:p>
        </p:txBody>
      </p:sp>
      <p:sp>
        <p:nvSpPr>
          <p:cNvPr id="4" name="Text Placeholder 3">
            <a:extLst>
              <a:ext uri="{FF2B5EF4-FFF2-40B4-BE49-F238E27FC236}">
                <a16:creationId xmlns:a16="http://schemas.microsoft.com/office/drawing/2014/main" id="{F6728A1B-D1C8-8B20-5976-E8D61CC4D839}"/>
              </a:ext>
            </a:extLst>
          </p:cNvPr>
          <p:cNvSpPr>
            <a:spLocks noGrp="1"/>
          </p:cNvSpPr>
          <p:nvPr>
            <p:ph type="body" sz="quarter" idx="24"/>
          </p:nvPr>
        </p:nvSpPr>
        <p:spPr>
          <a:xfrm>
            <a:off x="1426826" y="7839075"/>
            <a:ext cx="5722938" cy="3716338"/>
          </a:xfrm>
        </p:spPr>
        <p:txBody>
          <a:bodyPr lIns="684000">
            <a:noAutofit/>
          </a:bodyPr>
          <a:lstStyle>
            <a:lvl1pPr marL="0" indent="0">
              <a:buFont typeface="Arial" panose="020B0604020202020204" pitchFamily="34" charset="0"/>
              <a:buNone/>
              <a:defRPr sz="2400">
                <a:latin typeface="+mn-lt"/>
              </a:defRPr>
            </a:lvl1pPr>
            <a:lvl2pPr marL="0" indent="0">
              <a:buNone/>
              <a:defRPr sz="2400">
                <a:latin typeface="+mn-lt"/>
              </a:defRPr>
            </a:lvl2pPr>
            <a:lvl3pPr marL="0" indent="0">
              <a:buNone/>
              <a:defRPr sz="2400">
                <a:latin typeface="+mn-lt"/>
              </a:defRPr>
            </a:lvl3pPr>
            <a:lvl4pPr marL="0" indent="0">
              <a:buNone/>
              <a:defRPr sz="2400">
                <a:latin typeface="+mn-lt"/>
              </a:defRPr>
            </a:lvl4pPr>
            <a:lvl5pPr marL="0" indent="0">
              <a:buNone/>
              <a:defRPr sz="2400">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dirty="0"/>
          </a:p>
        </p:txBody>
      </p:sp>
      <p:sp>
        <p:nvSpPr>
          <p:cNvPr id="5" name="Text Placeholder 3">
            <a:extLst>
              <a:ext uri="{FF2B5EF4-FFF2-40B4-BE49-F238E27FC236}">
                <a16:creationId xmlns:a16="http://schemas.microsoft.com/office/drawing/2014/main" id="{51ADD1C0-9A80-E55C-04DA-14A220F1B4E7}"/>
              </a:ext>
            </a:extLst>
          </p:cNvPr>
          <p:cNvSpPr>
            <a:spLocks noGrp="1"/>
          </p:cNvSpPr>
          <p:nvPr>
            <p:ph type="body" sz="quarter" idx="25"/>
          </p:nvPr>
        </p:nvSpPr>
        <p:spPr>
          <a:xfrm>
            <a:off x="17232312" y="7839075"/>
            <a:ext cx="5722938" cy="3716338"/>
          </a:xfrm>
        </p:spPr>
        <p:txBody>
          <a:bodyPr rIns="684000">
            <a:normAutofit/>
          </a:bodyPr>
          <a:lstStyle>
            <a:lvl1pPr marL="0" indent="0" algn="r">
              <a:buFont typeface="Arial" panose="020B0604020202020204" pitchFamily="34" charset="0"/>
              <a:buNone/>
              <a:defRPr sz="2400">
                <a:latin typeface="+mn-lt"/>
              </a:defRPr>
            </a:lvl1pPr>
            <a:lvl2pPr marL="0" indent="0" algn="r">
              <a:buNone/>
              <a:defRPr sz="2400">
                <a:latin typeface="+mn-lt"/>
              </a:defRPr>
            </a:lvl2pPr>
            <a:lvl3pPr marL="0" indent="0" algn="r">
              <a:buNone/>
              <a:defRPr sz="2400">
                <a:latin typeface="+mn-lt"/>
              </a:defRPr>
            </a:lvl3pPr>
            <a:lvl4pPr marL="0" indent="0" algn="r">
              <a:buNone/>
              <a:defRPr sz="2400">
                <a:latin typeface="+mn-lt"/>
              </a:defRPr>
            </a:lvl4pPr>
            <a:lvl5pPr marL="0" indent="0" algn="r">
              <a:buNone/>
              <a:defRPr sz="2400">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dirty="0"/>
          </a:p>
        </p:txBody>
      </p:sp>
    </p:spTree>
    <p:custDataLst>
      <p:tags r:id="rId1"/>
    </p:custDataLst>
    <p:extLst>
      <p:ext uri="{BB962C8B-B14F-4D97-AF65-F5344CB8AC3E}">
        <p14:creationId xmlns:p14="http://schemas.microsoft.com/office/powerpoint/2010/main" val="1873084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itle 1">
    <p:bg>
      <p:bgPr>
        <a:blipFill dpi="0" rotWithShape="1">
          <a:blip r:embed="rId3">
            <a:lum/>
          </a:blip>
          <a:srcRect/>
          <a:stretch>
            <a:fillRect l="-4000" r="-4000"/>
          </a:stretch>
        </a:blip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4CDAD04-F15A-4F02-8214-2D3BDF65042D}"/>
              </a:ext>
            </a:extLst>
          </p:cNvPr>
          <p:cNvSpPr>
            <a:spLocks/>
          </p:cNvSpPr>
          <p:nvPr userDrawn="1"/>
        </p:nvSpPr>
        <p:spPr>
          <a:xfrm>
            <a:off x="0" y="6709341"/>
            <a:ext cx="20833200" cy="4842000"/>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b="0" i="0" dirty="0">
              <a:latin typeface="Rubik" pitchFamily="2" charset="-79"/>
            </a:endParaRPr>
          </a:p>
        </p:txBody>
      </p:sp>
      <p:sp>
        <p:nvSpPr>
          <p:cNvPr id="11" name="Rectangle 10">
            <a:extLst>
              <a:ext uri="{FF2B5EF4-FFF2-40B4-BE49-F238E27FC236}">
                <a16:creationId xmlns:a16="http://schemas.microsoft.com/office/drawing/2014/main" id="{6F294B06-8BB5-4686-85F5-7375651565B8}"/>
              </a:ext>
            </a:extLst>
          </p:cNvPr>
          <p:cNvSpPr>
            <a:spLocks/>
          </p:cNvSpPr>
          <p:nvPr userDrawn="1"/>
        </p:nvSpPr>
        <p:spPr>
          <a:xfrm>
            <a:off x="12192000" y="6709341"/>
            <a:ext cx="8640763" cy="4846072"/>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da-DK" sz="7200" b="0" i="0" dirty="0">
              <a:latin typeface="Rubik" pitchFamily="2" charset="-79"/>
            </a:endParaRPr>
          </a:p>
          <a:p>
            <a:pPr algn="ctr"/>
            <a:endParaRPr lang="da-DK" sz="7200" b="0" i="0" dirty="0">
              <a:latin typeface="Rubik" pitchFamily="2" charset="-79"/>
            </a:endParaRPr>
          </a:p>
          <a:p>
            <a:pPr algn="ctr"/>
            <a:endParaRPr lang="da-DK" sz="7200" b="0" i="0" dirty="0">
              <a:latin typeface="Rubik" pitchFamily="2" charset="-79"/>
            </a:endParaRPr>
          </a:p>
          <a:p>
            <a:pPr algn="ctr"/>
            <a:endParaRPr lang="da-DK" sz="7200" b="0" i="0" dirty="0">
              <a:latin typeface="Rubik" pitchFamily="2" charset="-79"/>
            </a:endParaRPr>
          </a:p>
        </p:txBody>
      </p:sp>
      <p:sp>
        <p:nvSpPr>
          <p:cNvPr id="2" name="Title 1">
            <a:extLst>
              <a:ext uri="{FF2B5EF4-FFF2-40B4-BE49-F238E27FC236}">
                <a16:creationId xmlns:a16="http://schemas.microsoft.com/office/drawing/2014/main" id="{577E383F-57D4-46F6-A43A-1664B80BC982}"/>
              </a:ext>
            </a:extLst>
          </p:cNvPr>
          <p:cNvSpPr>
            <a:spLocks noGrp="1"/>
          </p:cNvSpPr>
          <p:nvPr>
            <p:ph type="title" hasCustomPrompt="1"/>
          </p:nvPr>
        </p:nvSpPr>
        <p:spPr>
          <a:xfrm>
            <a:off x="2109787" y="7405688"/>
            <a:ext cx="8640763" cy="2073275"/>
          </a:xfrm>
          <a:prstGeom prst="rect">
            <a:avLst/>
          </a:prstGeom>
        </p:spPr>
        <p:txBody>
          <a:bodyPr wrap="square" lIns="360000" tIns="72000" rIns="72000" bIns="72000">
            <a:normAutofit/>
          </a:bodyPr>
          <a:lstStyle>
            <a:lvl1pPr>
              <a:defRPr lang="en-GB" sz="4800" b="1" i="0" cap="none" dirty="0">
                <a:solidFill>
                  <a:schemeClr val="bg1"/>
                </a:solidFill>
                <a:latin typeface="Bitter SemiBold" pitchFamily="2" charset="77"/>
                <a:ea typeface="Roboto Bold" panose="02000000000000000000" pitchFamily="2" charset="0"/>
                <a:cs typeface="+mn-cs"/>
              </a:defRPr>
            </a:lvl1pPr>
          </a:lstStyle>
          <a:p>
            <a:pPr marL="0" lvl="0"/>
            <a:r>
              <a:rPr lang="en-US" dirty="0"/>
              <a:t>Click here to add text for your presentation title</a:t>
            </a:r>
            <a:endParaRPr lang="en-GB" dirty="0"/>
          </a:p>
        </p:txBody>
      </p:sp>
      <p:sp>
        <p:nvSpPr>
          <p:cNvPr id="66" name="Text Placeholder 65">
            <a:extLst>
              <a:ext uri="{FF2B5EF4-FFF2-40B4-BE49-F238E27FC236}">
                <a16:creationId xmlns:a16="http://schemas.microsoft.com/office/drawing/2014/main" id="{017B4F6E-45BB-45A8-8DDB-A90D94D56016}"/>
              </a:ext>
            </a:extLst>
          </p:cNvPr>
          <p:cNvSpPr>
            <a:spLocks noGrp="1"/>
          </p:cNvSpPr>
          <p:nvPr>
            <p:ph type="body" sz="quarter" idx="13" hasCustomPrompt="1"/>
          </p:nvPr>
        </p:nvSpPr>
        <p:spPr>
          <a:xfrm>
            <a:off x="2109788" y="10177570"/>
            <a:ext cx="8640762" cy="675163"/>
          </a:xfrm>
          <a:prstGeom prst="rect">
            <a:avLst/>
          </a:prstGeom>
        </p:spPr>
        <p:txBody>
          <a:bodyPr wrap="square" lIns="360000" anchor="ctr">
            <a:spAutoFit/>
          </a:bodyPr>
          <a:lstStyle>
            <a:lvl1pPr marL="0" indent="0" algn="r">
              <a:buNone/>
              <a:defRPr lang="en-US" sz="2400" b="1" i="0" dirty="0" smtClean="0">
                <a:solidFill>
                  <a:schemeClr val="bg1"/>
                </a:solidFill>
                <a:latin typeface="Rubik Medium" pitchFamily="2" charset="-79"/>
                <a:ea typeface="Roboto Bold" panose="02000000000000000000" pitchFamily="2" charset="0"/>
                <a:cs typeface="Rubik Medium" pitchFamily="2" charset="-79"/>
              </a:defRPr>
            </a:lvl1pPr>
            <a:lvl2pPr>
              <a:defRPr lang="en-US" sz="3600" dirty="0" smtClean="0">
                <a:solidFill>
                  <a:schemeClr val="tx1"/>
                </a:solidFill>
              </a:defRPr>
            </a:lvl2pPr>
            <a:lvl3pPr>
              <a:defRPr lang="en-US" sz="3600" dirty="0" smtClean="0">
                <a:solidFill>
                  <a:schemeClr val="tx1"/>
                </a:solidFill>
              </a:defRPr>
            </a:lvl3pPr>
            <a:lvl4pPr>
              <a:defRPr lang="en-US" sz="3600" dirty="0" smtClean="0">
                <a:solidFill>
                  <a:schemeClr val="tx1"/>
                </a:solidFill>
              </a:defRPr>
            </a:lvl4pPr>
            <a:lvl5pPr>
              <a:defRPr lang="en-GB" sz="3600" dirty="0">
                <a:solidFill>
                  <a:schemeClr val="tx1"/>
                </a:solidFill>
              </a:defRPr>
            </a:lvl5pPr>
          </a:lstStyle>
          <a:p>
            <a:pPr marL="0" lvl="0"/>
            <a:r>
              <a:rPr lang="en-US" dirty="0"/>
              <a:t>Click to add presenter’s name | Job title</a:t>
            </a:r>
          </a:p>
        </p:txBody>
      </p:sp>
      <p:sp>
        <p:nvSpPr>
          <p:cNvPr id="6" name="Footer Placeholder 4">
            <a:extLst>
              <a:ext uri="{FF2B5EF4-FFF2-40B4-BE49-F238E27FC236}">
                <a16:creationId xmlns:a16="http://schemas.microsoft.com/office/drawing/2014/main" id="{71DC7EAF-E24C-F704-D1F9-D529DFD2B0B8}"/>
              </a:ext>
            </a:extLst>
          </p:cNvPr>
          <p:cNvSpPr>
            <a:spLocks noGrp="1"/>
          </p:cNvSpPr>
          <p:nvPr>
            <p:ph type="ftr" sz="quarter" idx="11"/>
          </p:nvPr>
        </p:nvSpPr>
        <p:spPr>
          <a:xfrm>
            <a:off x="-436" y="12283937"/>
            <a:ext cx="12192436" cy="720725"/>
          </a:xfrm>
          <a:prstGeom prst="rect">
            <a:avLst/>
          </a:prstGeom>
          <a:solidFill>
            <a:schemeClr val="accent1">
              <a:alpha val="90000"/>
            </a:schemeClr>
          </a:solidFill>
        </p:spPr>
        <p:txBody>
          <a:bodyPr/>
          <a:lstStyle>
            <a:lvl1pPr marL="648000">
              <a:defRPr>
                <a:solidFill>
                  <a:schemeClr val="bg1">
                    <a:lumMod val="95000"/>
                  </a:schemeClr>
                </a:solidFill>
              </a:defRPr>
            </a:lvl1pPr>
          </a:lstStyle>
          <a:p>
            <a:endParaRPr lang="en-GB" dirty="0"/>
          </a:p>
        </p:txBody>
      </p:sp>
      <p:pic>
        <p:nvPicPr>
          <p:cNvPr id="12" name="Picture 11" descr="Text, logo&#10;&#10;Description automatically generated">
            <a:extLst>
              <a:ext uri="{FF2B5EF4-FFF2-40B4-BE49-F238E27FC236}">
                <a16:creationId xmlns:a16="http://schemas.microsoft.com/office/drawing/2014/main" id="{195861DF-41F7-C8F8-7086-BCD9E01B7425}"/>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3631863" y="8122437"/>
            <a:ext cx="5759450" cy="2015807"/>
          </a:xfrm>
          <a:prstGeom prst="rect">
            <a:avLst/>
          </a:prstGeom>
        </p:spPr>
      </p:pic>
    </p:spTree>
    <p:custDataLst>
      <p:tags r:id="rId1"/>
    </p:custDataLst>
    <p:extLst>
      <p:ext uri="{BB962C8B-B14F-4D97-AF65-F5344CB8AC3E}">
        <p14:creationId xmlns:p14="http://schemas.microsoft.com/office/powerpoint/2010/main" val="2648338290"/>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image" Target="../media/image1.pn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image" Target="../media/image2.svg"/><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theme" Target="../theme/theme1.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itle Placeholder 1">
            <a:extLst>
              <a:ext uri="{FF2B5EF4-FFF2-40B4-BE49-F238E27FC236}">
                <a16:creationId xmlns:a16="http://schemas.microsoft.com/office/drawing/2014/main" id="{20F78E78-4B3F-7122-ED83-9C67C58DAB43}"/>
              </a:ext>
            </a:extLst>
          </p:cNvPr>
          <p:cNvSpPr>
            <a:spLocks noGrp="1"/>
          </p:cNvSpPr>
          <p:nvPr>
            <p:ph type="title"/>
          </p:nvPr>
        </p:nvSpPr>
        <p:spPr>
          <a:xfrm>
            <a:off x="705549" y="1077643"/>
            <a:ext cx="22970425" cy="1459182"/>
          </a:xfrm>
          <a:prstGeom prst="rect">
            <a:avLst/>
          </a:prstGeom>
        </p:spPr>
        <p:txBody>
          <a:bodyPr vert="horz" lIns="360000" tIns="90000" rIns="360000" bIns="90000" rtlCol="0" anchor="b">
            <a:normAutofit/>
          </a:bodyPr>
          <a:lstStyle/>
          <a:p>
            <a:r>
              <a:rPr lang="es-MX"/>
              <a:t>Haz clic para modificar el estilo de título del patrón</a:t>
            </a:r>
            <a:endParaRPr lang="en-GB" dirty="0"/>
          </a:p>
        </p:txBody>
      </p:sp>
      <p:sp>
        <p:nvSpPr>
          <p:cNvPr id="12" name="Text Placeholder 2">
            <a:extLst>
              <a:ext uri="{FF2B5EF4-FFF2-40B4-BE49-F238E27FC236}">
                <a16:creationId xmlns:a16="http://schemas.microsoft.com/office/drawing/2014/main" id="{FCD2A67E-F481-B273-61A3-E2B2927DF977}"/>
              </a:ext>
            </a:extLst>
          </p:cNvPr>
          <p:cNvSpPr>
            <a:spLocks noGrp="1"/>
          </p:cNvSpPr>
          <p:nvPr>
            <p:ph type="body" idx="1"/>
          </p:nvPr>
        </p:nvSpPr>
        <p:spPr>
          <a:xfrm>
            <a:off x="719137" y="3259311"/>
            <a:ext cx="22944138" cy="8296101"/>
          </a:xfrm>
          <a:prstGeom prst="rect">
            <a:avLst/>
          </a:prstGeom>
        </p:spPr>
        <p:txBody>
          <a:bodyPr vert="horz" lIns="90000" tIns="90000" rIns="91440" bIns="90000" rtlCol="0">
            <a:normAutofit/>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GB" dirty="0"/>
          </a:p>
        </p:txBody>
      </p:sp>
      <p:pic>
        <p:nvPicPr>
          <p:cNvPr id="14" name="Graphic 13">
            <a:extLst>
              <a:ext uri="{FF2B5EF4-FFF2-40B4-BE49-F238E27FC236}">
                <a16:creationId xmlns:a16="http://schemas.microsoft.com/office/drawing/2014/main" id="{E3FEB8B6-B790-D1A0-88B0-65F96BE61250}"/>
              </a:ext>
            </a:extLst>
          </p:cNvPr>
          <p:cNvPicPr>
            <a:picLocks noChangeAspect="1"/>
          </p:cNvPicPr>
          <p:nvPr userDrawn="1"/>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22946875" y="12282050"/>
            <a:ext cx="716400" cy="716400"/>
          </a:xfrm>
          <a:prstGeom prst="rect">
            <a:avLst/>
          </a:prstGeom>
        </p:spPr>
      </p:pic>
      <p:sp>
        <p:nvSpPr>
          <p:cNvPr id="2" name="Date Placeholder 1">
            <a:extLst>
              <a:ext uri="{FF2B5EF4-FFF2-40B4-BE49-F238E27FC236}">
                <a16:creationId xmlns:a16="http://schemas.microsoft.com/office/drawing/2014/main" id="{81D266DE-BE5F-490A-F444-03C83BED8532}"/>
              </a:ext>
            </a:extLst>
          </p:cNvPr>
          <p:cNvSpPr>
            <a:spLocks noGrp="1"/>
          </p:cNvSpPr>
          <p:nvPr>
            <p:ph type="dt" sz="half" idx="2"/>
          </p:nvPr>
        </p:nvSpPr>
        <p:spPr>
          <a:xfrm>
            <a:off x="719137" y="12277898"/>
            <a:ext cx="5353200" cy="720000"/>
          </a:xfrm>
          <a:prstGeom prst="rect">
            <a:avLst/>
          </a:prstGeom>
        </p:spPr>
        <p:txBody>
          <a:bodyPr vert="horz" lIns="91440" tIns="45720" rIns="91440" bIns="45720" rtlCol="0" anchor="ctr"/>
          <a:lstStyle>
            <a:lvl1pPr algn="l">
              <a:defRPr sz="2000">
                <a:solidFill>
                  <a:schemeClr val="tx1">
                    <a:lumMod val="65000"/>
                    <a:lumOff val="35000"/>
                  </a:schemeClr>
                </a:solidFill>
              </a:defRPr>
            </a:lvl1pPr>
          </a:lstStyle>
          <a:p>
            <a:fld id="{65FFC8DD-7E87-3E47-9F40-9222235C5D65}" type="datetimeFigureOut">
              <a:rPr lang="en-DK" smtClean="0"/>
              <a:pPr/>
              <a:t>26/06/2025</a:t>
            </a:fld>
            <a:endParaRPr lang="en-DK" dirty="0"/>
          </a:p>
        </p:txBody>
      </p:sp>
      <p:sp>
        <p:nvSpPr>
          <p:cNvPr id="3" name="Footer Placeholder 2">
            <a:extLst>
              <a:ext uri="{FF2B5EF4-FFF2-40B4-BE49-F238E27FC236}">
                <a16:creationId xmlns:a16="http://schemas.microsoft.com/office/drawing/2014/main" id="{0EE718EC-AC09-267B-5C55-D95B7D8B3530}"/>
              </a:ext>
            </a:extLst>
          </p:cNvPr>
          <p:cNvSpPr>
            <a:spLocks noGrp="1"/>
          </p:cNvSpPr>
          <p:nvPr>
            <p:ph type="ftr" sz="quarter" idx="3"/>
          </p:nvPr>
        </p:nvSpPr>
        <p:spPr>
          <a:xfrm>
            <a:off x="6430963" y="12278450"/>
            <a:ext cx="5353200" cy="720000"/>
          </a:xfrm>
          <a:prstGeom prst="rect">
            <a:avLst/>
          </a:prstGeom>
        </p:spPr>
        <p:txBody>
          <a:bodyPr vert="horz" lIns="91440" tIns="45720" rIns="91440" bIns="45720" rtlCol="0" anchor="ctr"/>
          <a:lstStyle>
            <a:lvl1pPr algn="l">
              <a:defRPr sz="2000">
                <a:solidFill>
                  <a:schemeClr val="tx1">
                    <a:lumMod val="65000"/>
                    <a:lumOff val="35000"/>
                  </a:schemeClr>
                </a:solidFill>
              </a:defRPr>
            </a:lvl1pPr>
          </a:lstStyle>
          <a:p>
            <a:endParaRPr lang="en-DK" dirty="0"/>
          </a:p>
        </p:txBody>
      </p:sp>
      <p:sp>
        <p:nvSpPr>
          <p:cNvPr id="4" name="Slide Number Placeholder 3">
            <a:extLst>
              <a:ext uri="{FF2B5EF4-FFF2-40B4-BE49-F238E27FC236}">
                <a16:creationId xmlns:a16="http://schemas.microsoft.com/office/drawing/2014/main" id="{AE22C055-36F5-27BF-A138-53AAB3CC4D5C}"/>
              </a:ext>
            </a:extLst>
          </p:cNvPr>
          <p:cNvSpPr>
            <a:spLocks noGrp="1"/>
          </p:cNvSpPr>
          <p:nvPr>
            <p:ph type="sldNum" sz="quarter" idx="4"/>
          </p:nvPr>
        </p:nvSpPr>
        <p:spPr>
          <a:xfrm>
            <a:off x="12192000" y="12282050"/>
            <a:ext cx="5353200" cy="720000"/>
          </a:xfrm>
          <a:prstGeom prst="rect">
            <a:avLst/>
          </a:prstGeom>
        </p:spPr>
        <p:txBody>
          <a:bodyPr vert="horz" lIns="91440" tIns="45720" rIns="91440" bIns="45720" rtlCol="0" anchor="ctr"/>
          <a:lstStyle>
            <a:lvl1pPr algn="r">
              <a:defRPr sz="2000">
                <a:solidFill>
                  <a:schemeClr val="tx1">
                    <a:lumMod val="65000"/>
                    <a:lumOff val="35000"/>
                  </a:schemeClr>
                </a:solidFill>
              </a:defRPr>
            </a:lvl1pPr>
          </a:lstStyle>
          <a:p>
            <a:fld id="{476A1796-5593-5349-A609-9F4B7AECCDC2}" type="slidenum">
              <a:rPr lang="en-DK" smtClean="0"/>
              <a:pPr/>
              <a:t>‹#›</a:t>
            </a:fld>
            <a:endParaRPr lang="en-DK" dirty="0"/>
          </a:p>
        </p:txBody>
      </p:sp>
    </p:spTree>
    <p:extLst>
      <p:ext uri="{BB962C8B-B14F-4D97-AF65-F5344CB8AC3E}">
        <p14:creationId xmlns:p14="http://schemas.microsoft.com/office/powerpoint/2010/main" val="1355158088"/>
      </p:ext>
    </p:extLst>
  </p:cSld>
  <p:clrMap bg1="lt1" tx1="dk1" bg2="lt2" tx2="dk2" accent1="accent1" accent2="accent2" accent3="accent3" accent4="accent4" accent5="accent5" accent6="accent6" hlink="hlink" folHlink="folHlink"/>
  <p:sldLayoutIdLst>
    <p:sldLayoutId id="2147483762" r:id="rId1"/>
    <p:sldLayoutId id="2147483763" r:id="rId2"/>
    <p:sldLayoutId id="2147483723" r:id="rId3"/>
    <p:sldLayoutId id="2147483724" r:id="rId4"/>
    <p:sldLayoutId id="2147483748" r:id="rId5"/>
    <p:sldLayoutId id="2147483749" r:id="rId6"/>
    <p:sldLayoutId id="2147483833" r:id="rId7"/>
    <p:sldLayoutId id="2147483834" r:id="rId8"/>
    <p:sldLayoutId id="2147483828" r:id="rId9"/>
    <p:sldLayoutId id="2147483754" r:id="rId10"/>
    <p:sldLayoutId id="2147483809" r:id="rId11"/>
    <p:sldLayoutId id="2147483811" r:id="rId12"/>
    <p:sldLayoutId id="2147483751" r:id="rId13"/>
    <p:sldLayoutId id="2147483750" r:id="rId14"/>
    <p:sldLayoutId id="2147483812" r:id="rId15"/>
    <p:sldLayoutId id="2147483810" r:id="rId16"/>
    <p:sldLayoutId id="2147483807" r:id="rId17"/>
    <p:sldLayoutId id="2147483761" r:id="rId18"/>
    <p:sldLayoutId id="2147483756" r:id="rId19"/>
    <p:sldLayoutId id="2147483755" r:id="rId20"/>
    <p:sldLayoutId id="2147483808" r:id="rId21"/>
    <p:sldLayoutId id="2147483760" r:id="rId22"/>
    <p:sldLayoutId id="2147483684" r:id="rId23"/>
    <p:sldLayoutId id="2147483822" r:id="rId24"/>
    <p:sldLayoutId id="2147483820" r:id="rId25"/>
    <p:sldLayoutId id="2147483821" r:id="rId26"/>
    <p:sldLayoutId id="2147483825" r:id="rId27"/>
    <p:sldLayoutId id="2147483826" r:id="rId28"/>
    <p:sldLayoutId id="2147483747" r:id="rId29"/>
    <p:sldLayoutId id="2147483757" r:id="rId30"/>
    <p:sldLayoutId id="2147483758" r:id="rId31"/>
    <p:sldLayoutId id="2147483759" r:id="rId32"/>
    <p:sldLayoutId id="2147483725" r:id="rId33"/>
    <p:sldLayoutId id="2147483726" r:id="rId34"/>
    <p:sldLayoutId id="2147483727" r:id="rId35"/>
    <p:sldLayoutId id="2147483728" r:id="rId36"/>
    <p:sldLayoutId id="2147483729" r:id="rId37"/>
    <p:sldLayoutId id="2147483829" r:id="rId38"/>
    <p:sldLayoutId id="2147483831" r:id="rId39"/>
    <p:sldLayoutId id="2147483832" r:id="rId40"/>
    <p:sldLayoutId id="2147483730" r:id="rId41"/>
    <p:sldLayoutId id="2147483731" r:id="rId42"/>
    <p:sldLayoutId id="2147483732" r:id="rId43"/>
    <p:sldLayoutId id="2147483733" r:id="rId44"/>
    <p:sldLayoutId id="2147483670" r:id="rId45"/>
  </p:sldLayoutIdLst>
  <p:hf sldNum="0" hdr="0" dt="0"/>
  <p:txStyles>
    <p:titleStyle>
      <a:lvl1pPr marL="0" algn="l" defTabSz="1828709" rtl="0" eaLnBrk="1" latinLnBrk="0" hangingPunct="1">
        <a:lnSpc>
          <a:spcPct val="100000"/>
        </a:lnSpc>
        <a:spcBef>
          <a:spcPts val="0"/>
        </a:spcBef>
        <a:buNone/>
        <a:defRPr sz="4800" b="1" i="0" kern="1200">
          <a:solidFill>
            <a:schemeClr val="tx1">
              <a:lumMod val="85000"/>
              <a:lumOff val="15000"/>
            </a:schemeClr>
          </a:solidFill>
          <a:latin typeface="Bitter SemiBold" pitchFamily="2" charset="77"/>
          <a:ea typeface="+mj-ea"/>
          <a:cs typeface="+mj-cs"/>
        </a:defRPr>
      </a:lvl1pPr>
    </p:titleStyle>
    <p:bodyStyle>
      <a:lvl1pPr marL="0" indent="0" algn="l" defTabSz="1828709" rtl="0" eaLnBrk="1" latinLnBrk="0" hangingPunct="1">
        <a:lnSpc>
          <a:spcPct val="150000"/>
        </a:lnSpc>
        <a:spcBef>
          <a:spcPts val="2000"/>
        </a:spcBef>
        <a:buClr>
          <a:schemeClr val="accent1"/>
        </a:buClr>
        <a:buFontTx/>
        <a:buNone/>
        <a:defRPr sz="3600" kern="1200">
          <a:solidFill>
            <a:schemeClr val="tx1">
              <a:lumMod val="85000"/>
              <a:lumOff val="15000"/>
            </a:schemeClr>
          </a:solidFill>
          <a:latin typeface="Rubik" pitchFamily="2" charset="-79"/>
          <a:ea typeface="+mn-ea"/>
          <a:cs typeface="Rubik" pitchFamily="2" charset="-79"/>
        </a:defRPr>
      </a:lvl1pPr>
      <a:lvl2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2pPr>
      <a:lvl3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3pPr>
      <a:lvl4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4pPr>
      <a:lvl5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5pPr>
      <a:lvl6pPr marL="5028949"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303"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657"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011"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709" rtl="0" eaLnBrk="1" latinLnBrk="0" hangingPunct="1">
        <a:defRPr sz="3600" kern="1200">
          <a:solidFill>
            <a:schemeClr val="tx1"/>
          </a:solidFill>
          <a:latin typeface="+mn-lt"/>
          <a:ea typeface="+mn-ea"/>
          <a:cs typeface="+mn-cs"/>
        </a:defRPr>
      </a:lvl1pPr>
      <a:lvl2pPr marL="914354" algn="l" defTabSz="1828709" rtl="0" eaLnBrk="1" latinLnBrk="0" hangingPunct="1">
        <a:defRPr sz="3600" kern="1200">
          <a:solidFill>
            <a:schemeClr val="tx1"/>
          </a:solidFill>
          <a:latin typeface="+mn-lt"/>
          <a:ea typeface="+mn-ea"/>
          <a:cs typeface="+mn-cs"/>
        </a:defRPr>
      </a:lvl2pPr>
      <a:lvl3pPr marL="1828709" algn="l" defTabSz="1828709" rtl="0" eaLnBrk="1" latinLnBrk="0" hangingPunct="1">
        <a:defRPr sz="3600" kern="1200">
          <a:solidFill>
            <a:schemeClr val="tx1"/>
          </a:solidFill>
          <a:latin typeface="+mn-lt"/>
          <a:ea typeface="+mn-ea"/>
          <a:cs typeface="+mn-cs"/>
        </a:defRPr>
      </a:lvl3pPr>
      <a:lvl4pPr marL="2743063" algn="l" defTabSz="1828709" rtl="0" eaLnBrk="1" latinLnBrk="0" hangingPunct="1">
        <a:defRPr sz="3600" kern="1200">
          <a:solidFill>
            <a:schemeClr val="tx1"/>
          </a:solidFill>
          <a:latin typeface="+mn-lt"/>
          <a:ea typeface="+mn-ea"/>
          <a:cs typeface="+mn-cs"/>
        </a:defRPr>
      </a:lvl4pPr>
      <a:lvl5pPr marL="3657417" algn="l" defTabSz="1828709" rtl="0" eaLnBrk="1" latinLnBrk="0" hangingPunct="1">
        <a:defRPr sz="3600" kern="1200">
          <a:solidFill>
            <a:schemeClr val="tx1"/>
          </a:solidFill>
          <a:latin typeface="+mn-lt"/>
          <a:ea typeface="+mn-ea"/>
          <a:cs typeface="+mn-cs"/>
        </a:defRPr>
      </a:lvl5pPr>
      <a:lvl6pPr marL="4571771" algn="l" defTabSz="1828709" rtl="0" eaLnBrk="1" latinLnBrk="0" hangingPunct="1">
        <a:defRPr sz="3600" kern="1200">
          <a:solidFill>
            <a:schemeClr val="tx1"/>
          </a:solidFill>
          <a:latin typeface="+mn-lt"/>
          <a:ea typeface="+mn-ea"/>
          <a:cs typeface="+mn-cs"/>
        </a:defRPr>
      </a:lvl6pPr>
      <a:lvl7pPr marL="5486126" algn="l" defTabSz="1828709" rtl="0" eaLnBrk="1" latinLnBrk="0" hangingPunct="1">
        <a:defRPr sz="3600" kern="1200">
          <a:solidFill>
            <a:schemeClr val="tx1"/>
          </a:solidFill>
          <a:latin typeface="+mn-lt"/>
          <a:ea typeface="+mn-ea"/>
          <a:cs typeface="+mn-cs"/>
        </a:defRPr>
      </a:lvl7pPr>
      <a:lvl8pPr marL="6400480" algn="l" defTabSz="1828709" rtl="0" eaLnBrk="1" latinLnBrk="0" hangingPunct="1">
        <a:defRPr sz="3600" kern="1200">
          <a:solidFill>
            <a:schemeClr val="tx1"/>
          </a:solidFill>
          <a:latin typeface="+mn-lt"/>
          <a:ea typeface="+mn-ea"/>
          <a:cs typeface="+mn-cs"/>
        </a:defRPr>
      </a:lvl8pPr>
      <a:lvl9pPr marL="7314834" algn="l" defTabSz="1828709" rtl="0" eaLnBrk="1" latinLnBrk="0" hangingPunct="1">
        <a:defRPr sz="3600" kern="1200">
          <a:solidFill>
            <a:schemeClr val="tx1"/>
          </a:solidFill>
          <a:latin typeface="+mn-lt"/>
          <a:ea typeface="+mn-ea"/>
          <a:cs typeface="+mn-cs"/>
        </a:defRPr>
      </a:lvl9pPr>
    </p:otherStyle>
  </p:txStyles>
  <p:extLst>
    <p:ext uri="{27BBF7A9-308A-43DC-89C8-2F10F3537804}">
      <p15:sldGuideLst xmlns:p15="http://schemas.microsoft.com/office/powerpoint/2012/main">
        <p15:guide id="1">
          <p15:clr>
            <a:srgbClr val="A4A3A4"/>
          </p15:clr>
        </p15:guide>
        <p15:guide id="2" pos="15359">
          <p15:clr>
            <a:srgbClr val="A4A3A4"/>
          </p15:clr>
        </p15:guide>
        <p15:guide id="3" pos="445">
          <p15:clr>
            <a:srgbClr val="F26B43"/>
          </p15:clr>
        </p15:guide>
        <p15:guide id="4" pos="4051">
          <p15:clr>
            <a:srgbClr val="A4A3A4"/>
          </p15:clr>
        </p15:guide>
        <p15:guide id="5" pos="5865">
          <p15:clr>
            <a:srgbClr val="A4A3A4"/>
          </p15:clr>
        </p15:guide>
        <p15:guide id="7" pos="9494">
          <p15:clr>
            <a:srgbClr val="A4A3A4"/>
          </p15:clr>
        </p15:guide>
        <p15:guide id="8" pos="11308">
          <p15:clr>
            <a:srgbClr val="A4A3A4"/>
          </p15:clr>
        </p15:guide>
        <p15:guide id="9" pos="13123">
          <p15:clr>
            <a:srgbClr val="A4A3A4"/>
          </p15:clr>
        </p15:guide>
        <p15:guide id="10" pos="14906">
          <p15:clr>
            <a:srgbClr val="F26B43"/>
          </p15:clr>
        </p15:guide>
        <p15:guide id="12" orient="horz" pos="8188">
          <p15:clr>
            <a:srgbClr val="A4A3A4"/>
          </p15:clr>
        </p15:guide>
        <p15:guide id="13" orient="horz" pos="4660" userDrawn="1">
          <p15:clr>
            <a:srgbClr val="F26B43"/>
          </p15:clr>
        </p15:guide>
        <p15:guide id="14" orient="horz" pos="5976" userDrawn="1">
          <p15:clr>
            <a:srgbClr val="A4A3A4"/>
          </p15:clr>
        </p15:guide>
        <p15:guide id="16" orient="horz" pos="2052">
          <p15:clr>
            <a:srgbClr val="F26B43"/>
          </p15:clr>
        </p15:guide>
        <p15:guide id="17" orient="horz" pos="7279">
          <p15:clr>
            <a:srgbClr val="F26B43"/>
          </p15:clr>
        </p15:guide>
        <p15:guide id="18" orient="horz" pos="1598">
          <p15:clr>
            <a:srgbClr val="A4A3A4"/>
          </p15:clr>
        </p15:guide>
        <p15:guide id="19" pos="2214" userDrawn="1">
          <p15:clr>
            <a:srgbClr val="A4A3A4"/>
          </p15:clr>
        </p15:guide>
        <p15:guide id="20" pos="7680">
          <p15:clr>
            <a:srgbClr val="F26B43"/>
          </p15:clr>
        </p15:guide>
        <p15:guide id="21" orient="horz" pos="3356">
          <p15:clr>
            <a:srgbClr val="A4A3A4"/>
          </p15:clr>
        </p15:guide>
        <p15:guide id="22" orient="horz" pos="7734">
          <p15:clr>
            <a:srgbClr val="A4A3A4"/>
          </p15:clr>
        </p15:guide>
        <p15:guide id="23" orient="horz" pos="677">
          <p15:clr>
            <a:srgbClr val="A4A3A4"/>
          </p15:clr>
        </p15:guide>
        <p15:guide id="24" pos="8587" userDrawn="1">
          <p15:clr>
            <a:srgbClr val="A4A3A4"/>
          </p15:clr>
        </p15:guide>
        <p15:guide id="25" pos="10401" userDrawn="1">
          <p15:clr>
            <a:srgbClr val="A4A3A4"/>
          </p15:clr>
        </p15:guide>
        <p15:guide id="26" pos="12215" userDrawn="1">
          <p15:clr>
            <a:srgbClr val="A4A3A4"/>
          </p15:clr>
        </p15:guide>
        <p15:guide id="27" pos="14030" userDrawn="1">
          <p15:clr>
            <a:srgbClr val="A4A3A4"/>
          </p15:clr>
        </p15:guide>
        <p15:guide id="28" pos="6772" userDrawn="1">
          <p15:clr>
            <a:srgbClr val="A4A3A4"/>
          </p15:clr>
        </p15:guide>
        <p15:guide id="29" pos="4958" userDrawn="1">
          <p15:clr>
            <a:srgbClr val="A4A3A4"/>
          </p15:clr>
        </p15:guide>
        <p15:guide id="30" pos="3144" userDrawn="1">
          <p15:clr>
            <a:srgbClr val="A4A3A4"/>
          </p15:clr>
        </p15:guide>
        <p15:guide id="31" pos="1329" userDrawn="1">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xml"/><Relationship Id="rId1" Type="http://schemas.openxmlformats.org/officeDocument/2006/relationships/slideLayout" Target="../slideLayouts/slideLayout18.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hyperlink" Target="https://www.gbif.org/climate" TargetMode="External"/></Relationships>
</file>

<file path=ppt/slides/_rels/slide2.xml.rels><?xml version="1.0" encoding="UTF-8" standalone="yes"?>
<Relationships xmlns="http://schemas.openxmlformats.org/package/2006/relationships"><Relationship Id="rId3" Type="http://schemas.openxmlformats.org/officeDocument/2006/relationships/hyperlink" Target="https://www.gbif.org/climate" TargetMode="External"/><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hyperlink" Target="https://www.gbif.org/climate" TargetMode="External"/></Relationships>
</file>

<file path=ppt/slides/_rels/slide4.xml.rels><?xml version="1.0" encoding="UTF-8" standalone="yes"?>
<Relationships xmlns="http://schemas.openxmlformats.org/package/2006/relationships"><Relationship Id="rId2" Type="http://schemas.openxmlformats.org/officeDocument/2006/relationships/hyperlink" Target="https://www.gbif.org/climate" TargetMode="Externa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s://vimeo.com/666706845" TargetMode="Externa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8" Type="http://schemas.openxmlformats.org/officeDocument/2006/relationships/image" Target="../media/image16.jpeg"/><Relationship Id="rId3" Type="http://schemas.openxmlformats.org/officeDocument/2006/relationships/hyperlink" Target="https://www.gbif.org/data-use/4gXvEHd0d01xjKxHoYxkQi" TargetMode="External"/><Relationship Id="rId7" Type="http://schemas.openxmlformats.org/officeDocument/2006/relationships/hyperlink" Target="https://www.gbif.org/climate" TargetMode="External"/><Relationship Id="rId2" Type="http://schemas.openxmlformats.org/officeDocument/2006/relationships/notesSlide" Target="../notesSlides/notesSlide4.xml"/><Relationship Id="rId1" Type="http://schemas.openxmlformats.org/officeDocument/2006/relationships/slideLayout" Target="../slideLayouts/slideLayout27.xml"/><Relationship Id="rId6" Type="http://schemas.openxmlformats.org/officeDocument/2006/relationships/hyperlink" Target="https://www.gbif.org/data-use/q0ihj1yN5AGG60YuWAwge" TargetMode="External"/><Relationship Id="rId11" Type="http://schemas.openxmlformats.org/officeDocument/2006/relationships/image" Target="../media/image19.jpeg"/><Relationship Id="rId5" Type="http://schemas.openxmlformats.org/officeDocument/2006/relationships/hyperlink" Target="https://www.gbif.org/data-use/83183" TargetMode="External"/><Relationship Id="rId10" Type="http://schemas.openxmlformats.org/officeDocument/2006/relationships/image" Target="../media/image18.jpeg"/><Relationship Id="rId4" Type="http://schemas.openxmlformats.org/officeDocument/2006/relationships/hyperlink" Target="https://www.gbif.org/data-use/51171KRV0EhwmHubpfDs3h" TargetMode="External"/><Relationship Id="rId9" Type="http://schemas.openxmlformats.org/officeDocument/2006/relationships/image" Target="../media/image17.jpeg"/></Relationships>
</file>

<file path=ppt/slides/_rels/slide7.xml.rels><?xml version="1.0" encoding="UTF-8" standalone="yes"?>
<Relationships xmlns="http://schemas.openxmlformats.org/package/2006/relationships"><Relationship Id="rId8" Type="http://schemas.openxmlformats.org/officeDocument/2006/relationships/image" Target="../media/image20.jpeg"/><Relationship Id="rId3" Type="http://schemas.openxmlformats.org/officeDocument/2006/relationships/hyperlink" Target="https://www.gbif.org/resource/search?contentType=dataUse&amp;topics=CLIMATE_CHANGE" TargetMode="External"/><Relationship Id="rId7" Type="http://schemas.openxmlformats.org/officeDocument/2006/relationships/hyperlink" Target="https://www.gbif.org/data-use/6wNbdalBbt3LilBZCrRXtx" TargetMode="External"/><Relationship Id="rId2" Type="http://schemas.openxmlformats.org/officeDocument/2006/relationships/notesSlide" Target="../notesSlides/notesSlide5.xml"/><Relationship Id="rId1" Type="http://schemas.openxmlformats.org/officeDocument/2006/relationships/slideLayout" Target="../slideLayouts/slideLayout27.xml"/><Relationship Id="rId6" Type="http://schemas.openxmlformats.org/officeDocument/2006/relationships/hyperlink" Target="https://www.gbif.org/data-use/43pDjF1lC2fj1kQRzu7wAw" TargetMode="External"/><Relationship Id="rId11" Type="http://schemas.openxmlformats.org/officeDocument/2006/relationships/image" Target="../media/image23.jpeg"/><Relationship Id="rId5" Type="http://schemas.openxmlformats.org/officeDocument/2006/relationships/hyperlink" Target="https://www.gbif.org/data-use/6Fl6LHl5JWuF67hwwZ2WKy" TargetMode="External"/><Relationship Id="rId10" Type="http://schemas.openxmlformats.org/officeDocument/2006/relationships/image" Target="../media/image22.png"/><Relationship Id="rId4" Type="http://schemas.openxmlformats.org/officeDocument/2006/relationships/hyperlink" Target="https://www.gbif.org/data-use/54p9LKqUk2GN2mloZ7DCAw" TargetMode="External"/><Relationship Id="rId9" Type="http://schemas.openxmlformats.org/officeDocument/2006/relationships/image" Target="../media/image2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10">
            <a:extLst>
              <a:ext uri="{FF2B5EF4-FFF2-40B4-BE49-F238E27FC236}">
                <a16:creationId xmlns:a16="http://schemas.microsoft.com/office/drawing/2014/main" id="{6A464648-0412-281F-D701-3971F5FD21F6}"/>
              </a:ext>
            </a:extLst>
          </p:cNvPr>
          <p:cNvPicPr>
            <a:picLocks noGrp="1" noChangeAspect="1"/>
          </p:cNvPicPr>
          <p:nvPr>
            <p:ph type="pic" sz="quarter" idx="17"/>
          </p:nvPr>
        </p:nvPicPr>
        <p:blipFill rotWithShape="1">
          <a:blip r:embed="rId3">
            <a:extLst>
              <a:ext uri="{28A0092B-C50C-407E-A947-70E740481C1C}">
                <a14:useLocalDpi xmlns:a14="http://schemas.microsoft.com/office/drawing/2010/main" val="0"/>
              </a:ext>
            </a:extLst>
          </a:blip>
          <a:srcRect l="26" r="26"/>
          <a:stretch/>
        </p:blipFill>
        <p:spPr>
          <a:solidFill>
            <a:schemeClr val="tx1">
              <a:alpha val="89912"/>
            </a:schemeClr>
          </a:solidFill>
        </p:spPr>
      </p:pic>
      <p:sp>
        <p:nvSpPr>
          <p:cNvPr id="3" name="Title 2">
            <a:extLst>
              <a:ext uri="{FF2B5EF4-FFF2-40B4-BE49-F238E27FC236}">
                <a16:creationId xmlns:a16="http://schemas.microsoft.com/office/drawing/2014/main" id="{AF940BE7-044B-91E6-5A70-14828B24BB87}"/>
              </a:ext>
            </a:extLst>
          </p:cNvPr>
          <p:cNvSpPr>
            <a:spLocks noGrp="1"/>
          </p:cNvSpPr>
          <p:nvPr>
            <p:ph type="title"/>
          </p:nvPr>
        </p:nvSpPr>
        <p:spPr/>
        <p:txBody>
          <a:bodyPr/>
          <a:lstStyle/>
          <a:p>
            <a:r>
              <a:rPr lang="en-DK" dirty="0"/>
              <a:t>Climate change</a:t>
            </a:r>
          </a:p>
        </p:txBody>
      </p:sp>
      <p:sp>
        <p:nvSpPr>
          <p:cNvPr id="4" name="Text Placeholder 3">
            <a:extLst>
              <a:ext uri="{FF2B5EF4-FFF2-40B4-BE49-F238E27FC236}">
                <a16:creationId xmlns:a16="http://schemas.microsoft.com/office/drawing/2014/main" id="{20DA2745-29D6-F3CC-6FA0-0D333E392F03}"/>
              </a:ext>
            </a:extLst>
          </p:cNvPr>
          <p:cNvSpPr>
            <a:spLocks noGrp="1"/>
          </p:cNvSpPr>
          <p:nvPr>
            <p:ph type="body" sz="quarter" idx="14"/>
          </p:nvPr>
        </p:nvSpPr>
        <p:spPr>
          <a:xfrm>
            <a:off x="12209066" y="12251418"/>
            <a:ext cx="11454209" cy="747032"/>
          </a:xfrm>
        </p:spPr>
        <p:txBody>
          <a:bodyPr anchor="ctr">
            <a:noAutofit/>
          </a:bodyPr>
          <a:lstStyle/>
          <a:p>
            <a:r>
              <a:rPr lang="en-GB" sz="3200" dirty="0">
                <a:solidFill>
                  <a:schemeClr val="bg1"/>
                </a:solidFill>
                <a:hlinkClick r:id="rId4">
                  <a:extLst>
                    <a:ext uri="{A12FA001-AC4F-418D-AE19-62706E023703}">
                      <ahyp:hlinkClr xmlns:ahyp="http://schemas.microsoft.com/office/drawing/2018/hyperlinkcolor" val="tx"/>
                    </a:ext>
                  </a:extLst>
                </a:hlinkClick>
              </a:rPr>
              <a:t>gbif.org/climate</a:t>
            </a:r>
            <a:r>
              <a:rPr lang="en-GB" sz="3200" dirty="0">
                <a:solidFill>
                  <a:schemeClr val="bg1"/>
                </a:solidFill>
              </a:rPr>
              <a:t> </a:t>
            </a:r>
            <a:endParaRPr lang="en-DK" sz="3200" dirty="0">
              <a:solidFill>
                <a:schemeClr val="bg1"/>
              </a:solidFill>
            </a:endParaRPr>
          </a:p>
        </p:txBody>
      </p:sp>
      <p:sp>
        <p:nvSpPr>
          <p:cNvPr id="8" name="TextBox 7">
            <a:extLst>
              <a:ext uri="{FF2B5EF4-FFF2-40B4-BE49-F238E27FC236}">
                <a16:creationId xmlns:a16="http://schemas.microsoft.com/office/drawing/2014/main" id="{C498B564-B989-92B5-6A69-CBEAF274D766}"/>
              </a:ext>
            </a:extLst>
          </p:cNvPr>
          <p:cNvSpPr txBox="1"/>
          <p:nvPr/>
        </p:nvSpPr>
        <p:spPr>
          <a:xfrm>
            <a:off x="25820914" y="6313714"/>
            <a:ext cx="184731" cy="369332"/>
          </a:xfrm>
          <a:prstGeom prst="rect">
            <a:avLst/>
          </a:prstGeom>
          <a:noFill/>
        </p:spPr>
        <p:txBody>
          <a:bodyPr wrap="none" rtlCol="0">
            <a:spAutoFit/>
          </a:bodyPr>
          <a:lstStyle/>
          <a:p>
            <a:endParaRPr lang="en-DK" dirty="0"/>
          </a:p>
        </p:txBody>
      </p:sp>
      <p:pic>
        <p:nvPicPr>
          <p:cNvPr id="13" name="Graphic 12">
            <a:extLst>
              <a:ext uri="{FF2B5EF4-FFF2-40B4-BE49-F238E27FC236}">
                <a16:creationId xmlns:a16="http://schemas.microsoft.com/office/drawing/2014/main" id="{CE3F3D9D-DAA6-858F-43AE-7E11F59AAB8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06438" y="469616"/>
            <a:ext cx="2515733" cy="1257867"/>
          </a:xfrm>
          <a:prstGeom prst="rect">
            <a:avLst/>
          </a:prstGeom>
        </p:spPr>
      </p:pic>
    </p:spTree>
    <p:extLst>
      <p:ext uri="{BB962C8B-B14F-4D97-AF65-F5344CB8AC3E}">
        <p14:creationId xmlns:p14="http://schemas.microsoft.com/office/powerpoint/2010/main" val="34865698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95000"/>
            <a:alpha val="59956"/>
          </a:schemeClr>
        </a:soli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8525CDC-BFAF-432A-85A9-375B0180F2B2}"/>
              </a:ext>
            </a:extLst>
          </p:cNvPr>
          <p:cNvSpPr>
            <a:spLocks noGrp="1"/>
          </p:cNvSpPr>
          <p:nvPr>
            <p:ph type="ftr" sz="quarter" idx="11"/>
          </p:nvPr>
        </p:nvSpPr>
        <p:spPr/>
        <p:txBody>
          <a:bodyPr/>
          <a:lstStyle/>
          <a:p>
            <a:r>
              <a:rPr lang="en-GB" sz="3200" dirty="0">
                <a:solidFill>
                  <a:schemeClr val="accent1"/>
                </a:solidFill>
                <a:hlinkClick r:id="rId3">
                  <a:extLst>
                    <a:ext uri="{A12FA001-AC4F-418D-AE19-62706E023703}">
                      <ahyp:hlinkClr xmlns:ahyp="http://schemas.microsoft.com/office/drawing/2018/hyperlinkcolor" val="tx"/>
                    </a:ext>
                  </a:extLst>
                </a:hlinkClick>
              </a:rPr>
              <a:t>gbif.org/climate</a:t>
            </a:r>
            <a:r>
              <a:rPr lang="en-GB" sz="3200" dirty="0">
                <a:solidFill>
                  <a:schemeClr val="accent1"/>
                </a:solidFill>
              </a:rPr>
              <a:t>  </a:t>
            </a:r>
            <a:endParaRPr lang="en-DK" sz="3200" dirty="0">
              <a:solidFill>
                <a:schemeClr val="accent1"/>
              </a:solidFill>
            </a:endParaRPr>
          </a:p>
        </p:txBody>
      </p:sp>
      <p:sp>
        <p:nvSpPr>
          <p:cNvPr id="11" name="Text Placeholder 10">
            <a:extLst>
              <a:ext uri="{FF2B5EF4-FFF2-40B4-BE49-F238E27FC236}">
                <a16:creationId xmlns:a16="http://schemas.microsoft.com/office/drawing/2014/main" id="{6DA86DC6-7564-BCB6-2891-7FBE270A93F2}"/>
              </a:ext>
            </a:extLst>
          </p:cNvPr>
          <p:cNvSpPr>
            <a:spLocks noGrp="1"/>
          </p:cNvSpPr>
          <p:nvPr>
            <p:ph type="body" sz="quarter" idx="14"/>
          </p:nvPr>
        </p:nvSpPr>
        <p:spPr>
          <a:xfrm>
            <a:off x="1261005" y="2709069"/>
            <a:ext cx="10338328" cy="8297863"/>
          </a:xfrm>
        </p:spPr>
        <p:txBody>
          <a:bodyPr>
            <a:normAutofit/>
          </a:bodyPr>
          <a:lstStyle/>
          <a:p>
            <a:pPr algn="ctr">
              <a:lnSpc>
                <a:spcPct val="100000"/>
              </a:lnSpc>
              <a:spcBef>
                <a:spcPts val="0"/>
              </a:spcBef>
            </a:pPr>
            <a:r>
              <a:rPr lang="en-DK" sz="9600" b="1" dirty="0">
                <a:latin typeface="Bitter" pitchFamily="2" charset="77"/>
              </a:rPr>
              <a:t>Climate change</a:t>
            </a:r>
          </a:p>
        </p:txBody>
      </p:sp>
      <p:pic>
        <p:nvPicPr>
          <p:cNvPr id="27" name="Picture 26" descr="A puzzle with hands and a piece of puzzle&#10;&#10;AI-generated content may be incorrect.">
            <a:extLst>
              <a:ext uri="{FF2B5EF4-FFF2-40B4-BE49-F238E27FC236}">
                <a16:creationId xmlns:a16="http://schemas.microsoft.com/office/drawing/2014/main" id="{B273C1BB-B5A1-EB1E-1A64-5783603D4B62}"/>
              </a:ext>
            </a:extLst>
          </p:cNvPr>
          <p:cNvPicPr>
            <a:picLocks noChangeAspect="1"/>
          </p:cNvPicPr>
          <p:nvPr/>
        </p:nvPicPr>
        <p:blipFill>
          <a:blip r:embed="rId4">
            <a:extLst>
              <a:ext uri="{28A0092B-C50C-407E-A947-70E740481C1C}">
                <a14:useLocalDpi xmlns:a14="http://schemas.microsoft.com/office/drawing/2010/main" val="0"/>
              </a:ext>
            </a:extLst>
          </a:blip>
          <a:srcRect l="-3557" t="11859" r="1654" b="17034"/>
          <a:stretch>
            <a:fillRect/>
          </a:stretch>
        </p:blipFill>
        <p:spPr>
          <a:xfrm>
            <a:off x="12192000" y="2536825"/>
            <a:ext cx="11471275" cy="9018589"/>
          </a:xfrm>
          <a:prstGeom prst="rect">
            <a:avLst/>
          </a:prstGeom>
        </p:spPr>
      </p:pic>
    </p:spTree>
    <p:extLst>
      <p:ext uri="{BB962C8B-B14F-4D97-AF65-F5344CB8AC3E}">
        <p14:creationId xmlns:p14="http://schemas.microsoft.com/office/powerpoint/2010/main" val="9685761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95000"/>
            <a:alpha val="60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A7EC745-886E-F5EC-71E8-FAD5A20E8C51}"/>
              </a:ext>
            </a:extLst>
          </p:cNvPr>
          <p:cNvSpPr>
            <a:spLocks noGrp="1"/>
          </p:cNvSpPr>
          <p:nvPr>
            <p:ph type="title"/>
          </p:nvPr>
        </p:nvSpPr>
        <p:spPr/>
        <p:txBody>
          <a:bodyPr/>
          <a:lstStyle/>
          <a:p>
            <a:r>
              <a:rPr lang="en-DK" dirty="0"/>
              <a:t>Climate change</a:t>
            </a:r>
          </a:p>
        </p:txBody>
      </p:sp>
      <p:sp>
        <p:nvSpPr>
          <p:cNvPr id="8" name="Text Placeholder 7">
            <a:extLst>
              <a:ext uri="{FF2B5EF4-FFF2-40B4-BE49-F238E27FC236}">
                <a16:creationId xmlns:a16="http://schemas.microsoft.com/office/drawing/2014/main" id="{CE11DA0C-5DF6-96D4-F278-976CE3CAABB1}"/>
              </a:ext>
            </a:extLst>
          </p:cNvPr>
          <p:cNvSpPr>
            <a:spLocks noGrp="1"/>
          </p:cNvSpPr>
          <p:nvPr>
            <p:ph type="body" sz="quarter" idx="14"/>
          </p:nvPr>
        </p:nvSpPr>
        <p:spPr/>
        <p:txBody>
          <a:bodyPr/>
          <a:lstStyle/>
          <a:p>
            <a:r>
              <a:rPr lang="en-GB" i="1" dirty="0">
                <a:latin typeface="Bitter Medium" pitchFamily="2" charset="77"/>
              </a:rPr>
              <a:t>GBIF mediated-data is an essential input for understanding the impacts of climate change on biodiversity, including setting priorities and creating protection strategies</a:t>
            </a:r>
            <a:endParaRPr lang="en-DK" i="1" dirty="0">
              <a:latin typeface="Bitter Medium" pitchFamily="2" charset="77"/>
            </a:endParaRPr>
          </a:p>
        </p:txBody>
      </p:sp>
      <p:pic>
        <p:nvPicPr>
          <p:cNvPr id="16" name="Picture 15" descr="A circular image of people around the world&#10;&#10;AI-generated content may be incorrect.">
            <a:extLst>
              <a:ext uri="{FF2B5EF4-FFF2-40B4-BE49-F238E27FC236}">
                <a16:creationId xmlns:a16="http://schemas.microsoft.com/office/drawing/2014/main" id="{71474A34-0B9D-43F0-060E-259365FF73BC}"/>
              </a:ext>
            </a:extLst>
          </p:cNvPr>
          <p:cNvPicPr>
            <a:picLocks noChangeAspect="1"/>
          </p:cNvPicPr>
          <p:nvPr/>
        </p:nvPicPr>
        <p:blipFill>
          <a:blip r:embed="rId3">
            <a:extLst>
              <a:ext uri="{28A0092B-C50C-407E-A947-70E740481C1C}">
                <a14:useLocalDpi xmlns:a14="http://schemas.microsoft.com/office/drawing/2010/main" val="0"/>
              </a:ext>
            </a:extLst>
          </a:blip>
          <a:srcRect l="8542" t="-4013" r="10574" b="-1"/>
          <a:stretch>
            <a:fillRect/>
          </a:stretch>
        </p:blipFill>
        <p:spPr>
          <a:xfrm>
            <a:off x="12158133" y="3172885"/>
            <a:ext cx="11471275" cy="8297863"/>
          </a:xfrm>
          <a:prstGeom prst="rect">
            <a:avLst/>
          </a:prstGeom>
        </p:spPr>
      </p:pic>
      <p:sp>
        <p:nvSpPr>
          <p:cNvPr id="17" name="Footer Placeholder 1">
            <a:extLst>
              <a:ext uri="{FF2B5EF4-FFF2-40B4-BE49-F238E27FC236}">
                <a16:creationId xmlns:a16="http://schemas.microsoft.com/office/drawing/2014/main" id="{D8754830-F50C-DF98-AE35-5F7796704FA6}"/>
              </a:ext>
            </a:extLst>
          </p:cNvPr>
          <p:cNvSpPr>
            <a:spLocks noGrp="1"/>
          </p:cNvSpPr>
          <p:nvPr>
            <p:ph type="ftr" sz="quarter" idx="11"/>
          </p:nvPr>
        </p:nvSpPr>
        <p:spPr>
          <a:xfrm>
            <a:off x="706438" y="12278450"/>
            <a:ext cx="17245012" cy="720000"/>
          </a:xfrm>
        </p:spPr>
        <p:txBody>
          <a:bodyPr/>
          <a:lstStyle/>
          <a:p>
            <a:r>
              <a:rPr lang="en-GB" sz="3200" dirty="0">
                <a:solidFill>
                  <a:schemeClr val="accent1"/>
                </a:solidFill>
                <a:hlinkClick r:id="rId4">
                  <a:extLst>
                    <a:ext uri="{A12FA001-AC4F-418D-AE19-62706E023703}">
                      <ahyp:hlinkClr xmlns:ahyp="http://schemas.microsoft.com/office/drawing/2018/hyperlinkcolor" val="tx"/>
                    </a:ext>
                  </a:extLst>
                </a:hlinkClick>
              </a:rPr>
              <a:t>gbif.org/climate</a:t>
            </a:r>
            <a:r>
              <a:rPr lang="en-GB" sz="3200" dirty="0">
                <a:solidFill>
                  <a:schemeClr val="accent1"/>
                </a:solidFill>
              </a:rPr>
              <a:t>  </a:t>
            </a:r>
            <a:endParaRPr lang="en-DK" sz="3200" dirty="0">
              <a:solidFill>
                <a:schemeClr val="accent1"/>
              </a:solidFill>
            </a:endParaRPr>
          </a:p>
        </p:txBody>
      </p:sp>
    </p:spTree>
    <p:extLst>
      <p:ext uri="{BB962C8B-B14F-4D97-AF65-F5344CB8AC3E}">
        <p14:creationId xmlns:p14="http://schemas.microsoft.com/office/powerpoint/2010/main" val="1279395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lumMod val="95000"/>
            <a:alpha val="60000"/>
          </a:schemeClr>
        </a:solidFill>
        <a:effectLst/>
      </p:bgPr>
    </p:bg>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40782096-515B-0220-DAFB-05ABCA1DFE4C}"/>
              </a:ext>
            </a:extLst>
          </p:cNvPr>
          <p:cNvSpPr>
            <a:spLocks noGrp="1"/>
          </p:cNvSpPr>
          <p:nvPr>
            <p:ph type="title"/>
          </p:nvPr>
        </p:nvSpPr>
        <p:spPr/>
        <p:txBody>
          <a:bodyPr/>
          <a:lstStyle/>
          <a:p>
            <a:r>
              <a:rPr lang="en-DK" dirty="0"/>
              <a:t>Climate change</a:t>
            </a:r>
          </a:p>
        </p:txBody>
      </p:sp>
      <p:sp>
        <p:nvSpPr>
          <p:cNvPr id="13" name="Text Placeholder 12">
            <a:extLst>
              <a:ext uri="{FF2B5EF4-FFF2-40B4-BE49-F238E27FC236}">
                <a16:creationId xmlns:a16="http://schemas.microsoft.com/office/drawing/2014/main" id="{F4B6BB47-7ED6-FB3C-C96E-0E8951C1A659}"/>
              </a:ext>
            </a:extLst>
          </p:cNvPr>
          <p:cNvSpPr>
            <a:spLocks noGrp="1"/>
          </p:cNvSpPr>
          <p:nvPr>
            <p:ph type="body" sz="quarter" idx="13"/>
          </p:nvPr>
        </p:nvSpPr>
        <p:spPr/>
        <p:txBody>
          <a:bodyPr>
            <a:normAutofit/>
          </a:bodyPr>
          <a:lstStyle/>
          <a:p>
            <a:r>
              <a:rPr lang="en-GB" dirty="0"/>
              <a:t>How might we expect the distribution of the world’s species to shift as a result of climate change? What impact will these changes have on landscapes, oceans and ecological relationships?</a:t>
            </a:r>
          </a:p>
          <a:p>
            <a:r>
              <a:rPr lang="en-GB" b="1" dirty="0"/>
              <a:t>Researchers investigating climate impacts regularly turn to GBIF for data about where species occurred in the past and where they are now</a:t>
            </a:r>
            <a:r>
              <a:rPr lang="en-GB" dirty="0"/>
              <a:t>. Combining it with key climatic and environmental layers, they produce the models that reveal the interactions between climate change and biodiversity and identify the species at greatest risk from ongoing and future disruptions.</a:t>
            </a:r>
          </a:p>
        </p:txBody>
      </p:sp>
      <p:sp>
        <p:nvSpPr>
          <p:cNvPr id="15" name="Footer Placeholder 1">
            <a:extLst>
              <a:ext uri="{FF2B5EF4-FFF2-40B4-BE49-F238E27FC236}">
                <a16:creationId xmlns:a16="http://schemas.microsoft.com/office/drawing/2014/main" id="{CDC74B53-E351-6671-7161-85621D2A9FC8}"/>
              </a:ext>
            </a:extLst>
          </p:cNvPr>
          <p:cNvSpPr>
            <a:spLocks noGrp="1"/>
          </p:cNvSpPr>
          <p:nvPr>
            <p:ph type="ftr" sz="quarter" idx="11"/>
          </p:nvPr>
        </p:nvSpPr>
        <p:spPr>
          <a:xfrm>
            <a:off x="706438" y="12278450"/>
            <a:ext cx="17245012" cy="720000"/>
          </a:xfrm>
        </p:spPr>
        <p:txBody>
          <a:bodyPr/>
          <a:lstStyle/>
          <a:p>
            <a:r>
              <a:rPr lang="en-GB" sz="3200" dirty="0">
                <a:solidFill>
                  <a:schemeClr val="accent1"/>
                </a:solidFill>
                <a:hlinkClick r:id="rId2">
                  <a:extLst>
                    <a:ext uri="{A12FA001-AC4F-418D-AE19-62706E023703}">
                      <ahyp:hlinkClr xmlns:ahyp="http://schemas.microsoft.com/office/drawing/2018/hyperlinkcolor" val="tx"/>
                    </a:ext>
                  </a:extLst>
                </a:hlinkClick>
              </a:rPr>
              <a:t>gbif.org/climate</a:t>
            </a:r>
            <a:r>
              <a:rPr lang="en-GB" sz="3200" dirty="0">
                <a:solidFill>
                  <a:schemeClr val="accent1"/>
                </a:solidFill>
              </a:rPr>
              <a:t>  </a:t>
            </a:r>
            <a:endParaRPr lang="en-DK" sz="3200" dirty="0">
              <a:solidFill>
                <a:schemeClr val="accent1"/>
              </a:solidFill>
            </a:endParaRPr>
          </a:p>
        </p:txBody>
      </p:sp>
    </p:spTree>
    <p:extLst>
      <p:ext uri="{BB962C8B-B14F-4D97-AF65-F5344CB8AC3E}">
        <p14:creationId xmlns:p14="http://schemas.microsoft.com/office/powerpoint/2010/main" val="10472022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E5FEEEF-4320-CE8A-0B6B-74DF0C566E18}"/>
              </a:ext>
            </a:extLst>
          </p:cNvPr>
          <p:cNvSpPr>
            <a:spLocks noGrp="1"/>
          </p:cNvSpPr>
          <p:nvPr>
            <p:ph type="ftr" sz="quarter" idx="11"/>
          </p:nvPr>
        </p:nvSpPr>
        <p:spPr>
          <a:xfrm>
            <a:off x="706438" y="12278450"/>
            <a:ext cx="21566187" cy="720000"/>
          </a:xfrm>
        </p:spPr>
        <p:txBody>
          <a:bodyPr/>
          <a:lstStyle/>
          <a:p>
            <a:r>
              <a:rPr lang="en-GB" sz="3200" dirty="0">
                <a:solidFill>
                  <a:schemeClr val="bg1"/>
                </a:solidFill>
                <a:hlinkClick r:id="rId2">
                  <a:extLst>
                    <a:ext uri="{A12FA001-AC4F-418D-AE19-62706E023703}">
                      <ahyp:hlinkClr xmlns:ahyp="http://schemas.microsoft.com/office/drawing/2018/hyperlinkcolor" val="tx"/>
                    </a:ext>
                  </a:extLst>
                </a:hlinkClick>
              </a:rPr>
              <a:t>https://vimeo.com/666706845</a:t>
            </a:r>
            <a:r>
              <a:rPr lang="en-GB" sz="3200" dirty="0">
                <a:solidFill>
                  <a:schemeClr val="bg1"/>
                </a:solidFill>
              </a:rPr>
              <a:t> </a:t>
            </a:r>
            <a:endParaRPr lang="en-DK" sz="3200" dirty="0">
              <a:solidFill>
                <a:schemeClr val="bg1"/>
              </a:solidFill>
            </a:endParaRPr>
          </a:p>
        </p:txBody>
      </p:sp>
      <p:sp>
        <p:nvSpPr>
          <p:cNvPr id="5" name="Title 4">
            <a:extLst>
              <a:ext uri="{FF2B5EF4-FFF2-40B4-BE49-F238E27FC236}">
                <a16:creationId xmlns:a16="http://schemas.microsoft.com/office/drawing/2014/main" id="{D666989E-98A0-14D0-7C3F-12C4ACB7C1DE}"/>
              </a:ext>
            </a:extLst>
          </p:cNvPr>
          <p:cNvSpPr>
            <a:spLocks noGrp="1"/>
          </p:cNvSpPr>
          <p:nvPr>
            <p:ph type="title"/>
          </p:nvPr>
        </p:nvSpPr>
        <p:spPr/>
        <p:txBody>
          <a:bodyPr/>
          <a:lstStyle/>
          <a:p>
            <a:r>
              <a:rPr lang="en-DK" dirty="0">
                <a:solidFill>
                  <a:schemeClr val="bg1"/>
                </a:solidFill>
              </a:rPr>
              <a:t>GBIF &amp; health - Video</a:t>
            </a:r>
          </a:p>
        </p:txBody>
      </p:sp>
      <p:pic>
        <p:nvPicPr>
          <p:cNvPr id="14" name="Picture 13" descr="A screenshot of a video&#10;&#10;AI-generated content may be incorrect.">
            <a:hlinkClick r:id="rId2"/>
            <a:extLst>
              <a:ext uri="{FF2B5EF4-FFF2-40B4-BE49-F238E27FC236}">
                <a16:creationId xmlns:a16="http://schemas.microsoft.com/office/drawing/2014/main" id="{8D1343AA-6E7A-2493-FDEB-3DCC025864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3094" y="3305617"/>
            <a:ext cx="14637811" cy="8184266"/>
          </a:xfrm>
          <a:prstGeom prst="rect">
            <a:avLst/>
          </a:prstGeom>
        </p:spPr>
      </p:pic>
    </p:spTree>
    <p:extLst>
      <p:ext uri="{BB962C8B-B14F-4D97-AF65-F5344CB8AC3E}">
        <p14:creationId xmlns:p14="http://schemas.microsoft.com/office/powerpoint/2010/main" val="32187176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alpha val="60000"/>
          </a:schemeClr>
        </a:solidFill>
        <a:effectLst/>
      </p:bgPr>
    </p:bg>
    <p:spTree>
      <p:nvGrpSpPr>
        <p:cNvPr id="1" name="">
          <a:extLst>
            <a:ext uri="{FF2B5EF4-FFF2-40B4-BE49-F238E27FC236}">
              <a16:creationId xmlns:a16="http://schemas.microsoft.com/office/drawing/2014/main" id="{E9B54E9F-2759-DF4B-5BF9-C666B2819F0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91CF5D7-7C62-C77F-4D3B-5A80FD156905}"/>
              </a:ext>
            </a:extLst>
          </p:cNvPr>
          <p:cNvSpPr>
            <a:spLocks noGrp="1"/>
          </p:cNvSpPr>
          <p:nvPr>
            <p:ph type="title"/>
          </p:nvPr>
        </p:nvSpPr>
        <p:spPr/>
        <p:txBody>
          <a:bodyPr>
            <a:normAutofit/>
          </a:bodyPr>
          <a:lstStyle/>
          <a:p>
            <a:r>
              <a:rPr lang="en-GB" b="0" dirty="0"/>
              <a:t>Climate-related policy uses of GBIF-mediated data</a:t>
            </a:r>
          </a:p>
        </p:txBody>
      </p:sp>
      <p:sp>
        <p:nvSpPr>
          <p:cNvPr id="16" name="Text Placeholder 15">
            <a:extLst>
              <a:ext uri="{FF2B5EF4-FFF2-40B4-BE49-F238E27FC236}">
                <a16:creationId xmlns:a16="http://schemas.microsoft.com/office/drawing/2014/main" id="{43334A07-BC40-503F-2138-D309A9873011}"/>
              </a:ext>
            </a:extLst>
          </p:cNvPr>
          <p:cNvSpPr>
            <a:spLocks noGrp="1"/>
          </p:cNvSpPr>
          <p:nvPr>
            <p:ph type="body" sz="quarter" idx="28"/>
          </p:nvPr>
        </p:nvSpPr>
        <p:spPr/>
        <p:txBody>
          <a:bodyPr>
            <a:normAutofit/>
          </a:bodyPr>
          <a:lstStyle/>
          <a:p>
            <a:r>
              <a:rPr lang="en-GB" sz="3200" dirty="0">
                <a:hlinkClick r:id="rId3"/>
              </a:rPr>
              <a:t>Assessing the capacity of ecosystems to retain biological diversity under climate change</a:t>
            </a:r>
            <a:endParaRPr lang="en-GB" sz="3200" dirty="0"/>
          </a:p>
        </p:txBody>
      </p:sp>
      <p:sp>
        <p:nvSpPr>
          <p:cNvPr id="17" name="Text Placeholder 16">
            <a:extLst>
              <a:ext uri="{FF2B5EF4-FFF2-40B4-BE49-F238E27FC236}">
                <a16:creationId xmlns:a16="http://schemas.microsoft.com/office/drawing/2014/main" id="{AF4B4FDF-FD69-12C4-3225-0C4F7D7FEED4}"/>
              </a:ext>
            </a:extLst>
          </p:cNvPr>
          <p:cNvSpPr>
            <a:spLocks noGrp="1"/>
          </p:cNvSpPr>
          <p:nvPr>
            <p:ph type="body" sz="quarter" idx="29"/>
          </p:nvPr>
        </p:nvSpPr>
        <p:spPr/>
        <p:txBody>
          <a:bodyPr>
            <a:normAutofit/>
          </a:bodyPr>
          <a:lstStyle/>
          <a:p>
            <a:r>
              <a:rPr lang="en-GB" sz="3200" dirty="0">
                <a:hlinkClick r:id="rId4"/>
              </a:rPr>
              <a:t>Data from GBIF network bolsters biodiversity findings of IPCC special report</a:t>
            </a:r>
            <a:endParaRPr lang="en-GB" sz="3200" dirty="0"/>
          </a:p>
        </p:txBody>
      </p:sp>
      <p:sp>
        <p:nvSpPr>
          <p:cNvPr id="18" name="Text Placeholder 17">
            <a:extLst>
              <a:ext uri="{FF2B5EF4-FFF2-40B4-BE49-F238E27FC236}">
                <a16:creationId xmlns:a16="http://schemas.microsoft.com/office/drawing/2014/main" id="{B331CF47-292B-4962-2A9E-F5DA39C59F45}"/>
              </a:ext>
            </a:extLst>
          </p:cNvPr>
          <p:cNvSpPr>
            <a:spLocks noGrp="1"/>
          </p:cNvSpPr>
          <p:nvPr>
            <p:ph type="body" sz="quarter" idx="30"/>
          </p:nvPr>
        </p:nvSpPr>
        <p:spPr/>
        <p:txBody>
          <a:bodyPr>
            <a:noAutofit/>
          </a:bodyPr>
          <a:lstStyle/>
          <a:p>
            <a:r>
              <a:rPr lang="en-GB" sz="3200" dirty="0">
                <a:hlinkClick r:id="rId5"/>
              </a:rPr>
              <a:t>Effects of protected areas on global biodiversity</a:t>
            </a:r>
            <a:endParaRPr lang="en-GB" sz="3200" dirty="0"/>
          </a:p>
        </p:txBody>
      </p:sp>
      <p:sp>
        <p:nvSpPr>
          <p:cNvPr id="19" name="Text Placeholder 18">
            <a:extLst>
              <a:ext uri="{FF2B5EF4-FFF2-40B4-BE49-F238E27FC236}">
                <a16:creationId xmlns:a16="http://schemas.microsoft.com/office/drawing/2014/main" id="{9B3FD9C2-ECDB-65C9-3521-E47D985FE37F}"/>
              </a:ext>
            </a:extLst>
          </p:cNvPr>
          <p:cNvSpPr>
            <a:spLocks noGrp="1"/>
          </p:cNvSpPr>
          <p:nvPr>
            <p:ph type="body" sz="quarter" idx="31"/>
          </p:nvPr>
        </p:nvSpPr>
        <p:spPr/>
        <p:txBody>
          <a:bodyPr>
            <a:noAutofit/>
          </a:bodyPr>
          <a:lstStyle/>
          <a:p>
            <a:r>
              <a:rPr lang="en-GB" sz="3200" dirty="0">
                <a:hlinkClick r:id="rId6"/>
              </a:rPr>
              <a:t>Translating international conservation commitments into national planning action</a:t>
            </a:r>
            <a:endParaRPr lang="en-GB" sz="3200" dirty="0"/>
          </a:p>
        </p:txBody>
      </p:sp>
      <p:sp>
        <p:nvSpPr>
          <p:cNvPr id="47" name="Footer Placeholder 1">
            <a:extLst>
              <a:ext uri="{FF2B5EF4-FFF2-40B4-BE49-F238E27FC236}">
                <a16:creationId xmlns:a16="http://schemas.microsoft.com/office/drawing/2014/main" id="{0EDD1C26-89F9-9648-6E2E-B3DA9A62F317}"/>
              </a:ext>
            </a:extLst>
          </p:cNvPr>
          <p:cNvSpPr>
            <a:spLocks noGrp="1"/>
          </p:cNvSpPr>
          <p:nvPr>
            <p:ph type="ftr" sz="quarter" idx="11"/>
          </p:nvPr>
        </p:nvSpPr>
        <p:spPr>
          <a:xfrm>
            <a:off x="706438" y="12278450"/>
            <a:ext cx="17245012" cy="720000"/>
          </a:xfrm>
        </p:spPr>
        <p:txBody>
          <a:bodyPr/>
          <a:lstStyle/>
          <a:p>
            <a:r>
              <a:rPr lang="en-GB" sz="3200" dirty="0">
                <a:solidFill>
                  <a:schemeClr val="accent1"/>
                </a:solidFill>
                <a:hlinkClick r:id="rId7">
                  <a:extLst>
                    <a:ext uri="{A12FA001-AC4F-418D-AE19-62706E023703}">
                      <ahyp:hlinkClr xmlns:ahyp="http://schemas.microsoft.com/office/drawing/2018/hyperlinkcolor" val="tx"/>
                    </a:ext>
                  </a:extLst>
                </a:hlinkClick>
              </a:rPr>
              <a:t>gbif.org/climate</a:t>
            </a:r>
            <a:r>
              <a:rPr lang="en-GB" sz="3200" dirty="0">
                <a:solidFill>
                  <a:schemeClr val="accent1"/>
                </a:solidFill>
              </a:rPr>
              <a:t>  </a:t>
            </a:r>
            <a:endParaRPr lang="en-DK" sz="3200" dirty="0">
              <a:solidFill>
                <a:schemeClr val="accent1"/>
              </a:solidFill>
            </a:endParaRPr>
          </a:p>
        </p:txBody>
      </p:sp>
      <p:pic>
        <p:nvPicPr>
          <p:cNvPr id="56" name="Picture Placeholder 55">
            <a:extLst>
              <a:ext uri="{FF2B5EF4-FFF2-40B4-BE49-F238E27FC236}">
                <a16:creationId xmlns:a16="http://schemas.microsoft.com/office/drawing/2014/main" id="{A2550ED3-9A4A-E46D-BFFD-8259CC1CDA51}"/>
              </a:ext>
            </a:extLst>
          </p:cNvPr>
          <p:cNvPicPr>
            <a:picLocks noGrp="1" noChangeAspect="1"/>
          </p:cNvPicPr>
          <p:nvPr>
            <p:ph type="pic" sz="quarter" idx="13"/>
          </p:nvPr>
        </p:nvPicPr>
        <p:blipFill>
          <a:blip r:embed="rId8"/>
          <a:srcRect l="1234" r="1234"/>
          <a:stretch>
            <a:fillRect/>
          </a:stretch>
        </p:blipFill>
        <p:spPr/>
      </p:pic>
      <p:pic>
        <p:nvPicPr>
          <p:cNvPr id="57" name="Picture Placeholder 56">
            <a:extLst>
              <a:ext uri="{FF2B5EF4-FFF2-40B4-BE49-F238E27FC236}">
                <a16:creationId xmlns:a16="http://schemas.microsoft.com/office/drawing/2014/main" id="{9659FBDF-9337-6504-DF0D-B8363D16C880}"/>
              </a:ext>
            </a:extLst>
          </p:cNvPr>
          <p:cNvPicPr>
            <a:picLocks noGrp="1" noChangeAspect="1"/>
          </p:cNvPicPr>
          <p:nvPr>
            <p:ph type="pic" sz="quarter" idx="18"/>
          </p:nvPr>
        </p:nvPicPr>
        <p:blipFill>
          <a:blip r:embed="rId9"/>
          <a:srcRect l="1293" r="1293"/>
          <a:stretch>
            <a:fillRect/>
          </a:stretch>
        </p:blipFill>
        <p:spPr/>
      </p:pic>
      <p:pic>
        <p:nvPicPr>
          <p:cNvPr id="58" name="Picture Placeholder 57">
            <a:extLst>
              <a:ext uri="{FF2B5EF4-FFF2-40B4-BE49-F238E27FC236}">
                <a16:creationId xmlns:a16="http://schemas.microsoft.com/office/drawing/2014/main" id="{255DE5A9-5283-4A0D-B259-96F2267010E6}"/>
              </a:ext>
            </a:extLst>
          </p:cNvPr>
          <p:cNvPicPr>
            <a:picLocks noGrp="1" noChangeAspect="1"/>
          </p:cNvPicPr>
          <p:nvPr>
            <p:ph type="pic" sz="quarter" idx="20"/>
          </p:nvPr>
        </p:nvPicPr>
        <p:blipFill>
          <a:blip r:embed="rId10"/>
          <a:srcRect l="23610" r="23610"/>
          <a:stretch>
            <a:fillRect/>
          </a:stretch>
        </p:blipFill>
        <p:spPr/>
      </p:pic>
      <p:pic>
        <p:nvPicPr>
          <p:cNvPr id="59" name="Picture Placeholder 58">
            <a:extLst>
              <a:ext uri="{FF2B5EF4-FFF2-40B4-BE49-F238E27FC236}">
                <a16:creationId xmlns:a16="http://schemas.microsoft.com/office/drawing/2014/main" id="{B159D3A9-C35D-B405-AA2B-95F1700B0267}"/>
              </a:ext>
            </a:extLst>
          </p:cNvPr>
          <p:cNvPicPr>
            <a:picLocks noGrp="1" noChangeAspect="1"/>
          </p:cNvPicPr>
          <p:nvPr>
            <p:ph type="pic" sz="quarter" idx="22"/>
          </p:nvPr>
        </p:nvPicPr>
        <p:blipFill>
          <a:blip r:embed="rId11"/>
          <a:srcRect l="9809" r="9809"/>
          <a:stretch>
            <a:fillRect/>
          </a:stretch>
        </p:blipFill>
        <p:spPr/>
      </p:pic>
    </p:spTree>
    <p:extLst>
      <p:ext uri="{BB962C8B-B14F-4D97-AF65-F5344CB8AC3E}">
        <p14:creationId xmlns:p14="http://schemas.microsoft.com/office/powerpoint/2010/main" val="23839919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99DDA5-1821-9DC9-A300-EC636245779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4489695-576A-EDA7-5AAE-C20D213E0570}"/>
              </a:ext>
            </a:extLst>
          </p:cNvPr>
          <p:cNvSpPr>
            <a:spLocks noGrp="1"/>
          </p:cNvSpPr>
          <p:nvPr>
            <p:ph type="title"/>
          </p:nvPr>
        </p:nvSpPr>
        <p:spPr/>
        <p:txBody>
          <a:bodyPr>
            <a:normAutofit/>
          </a:bodyPr>
          <a:lstStyle/>
          <a:p>
            <a:r>
              <a:rPr lang="en-GB" b="0" dirty="0"/>
              <a:t>Recent data uses in climate change</a:t>
            </a:r>
          </a:p>
        </p:txBody>
      </p:sp>
      <p:sp>
        <p:nvSpPr>
          <p:cNvPr id="2" name="Footer Placeholder 1">
            <a:extLst>
              <a:ext uri="{FF2B5EF4-FFF2-40B4-BE49-F238E27FC236}">
                <a16:creationId xmlns:a16="http://schemas.microsoft.com/office/drawing/2014/main" id="{113013ED-7512-BE6F-B87A-1E2F07BE55E7}"/>
              </a:ext>
            </a:extLst>
          </p:cNvPr>
          <p:cNvSpPr>
            <a:spLocks noGrp="1"/>
          </p:cNvSpPr>
          <p:nvPr>
            <p:ph type="ftr" sz="quarter" idx="11"/>
          </p:nvPr>
        </p:nvSpPr>
        <p:spPr/>
        <p:txBody>
          <a:bodyPr/>
          <a:lstStyle/>
          <a:p>
            <a:r>
              <a:rPr lang="en-GB" sz="3200" dirty="0">
                <a:solidFill>
                  <a:schemeClr val="tx1">
                    <a:lumMod val="75000"/>
                    <a:lumOff val="25000"/>
                  </a:schemeClr>
                </a:solidFill>
              </a:rPr>
              <a:t>More: </a:t>
            </a:r>
            <a:r>
              <a:rPr lang="en-GB" sz="3200" dirty="0">
                <a:solidFill>
                  <a:schemeClr val="tx1">
                    <a:lumMod val="75000"/>
                    <a:lumOff val="25000"/>
                  </a:schemeClr>
                </a:solidFill>
                <a:hlinkClick r:id="rId3"/>
              </a:rPr>
              <a:t>https://www.gbif.org/resource/search?contentType=dataUse&amp;topics=CLIMATE_CHANGE</a:t>
            </a:r>
            <a:r>
              <a:rPr lang="en-GB" sz="3200" dirty="0">
                <a:solidFill>
                  <a:schemeClr val="tx1">
                    <a:lumMod val="75000"/>
                    <a:lumOff val="25000"/>
                  </a:schemeClr>
                </a:solidFill>
              </a:rPr>
              <a:t>   </a:t>
            </a:r>
          </a:p>
        </p:txBody>
      </p:sp>
      <p:sp>
        <p:nvSpPr>
          <p:cNvPr id="16" name="Text Placeholder 15">
            <a:extLst>
              <a:ext uri="{FF2B5EF4-FFF2-40B4-BE49-F238E27FC236}">
                <a16:creationId xmlns:a16="http://schemas.microsoft.com/office/drawing/2014/main" id="{B1E36208-F72C-1B10-A248-888B1FCC9FE9}"/>
              </a:ext>
            </a:extLst>
          </p:cNvPr>
          <p:cNvSpPr>
            <a:spLocks noGrp="1"/>
          </p:cNvSpPr>
          <p:nvPr>
            <p:ph type="body" sz="quarter" idx="28"/>
          </p:nvPr>
        </p:nvSpPr>
        <p:spPr/>
        <p:txBody>
          <a:bodyPr>
            <a:normAutofit/>
          </a:bodyPr>
          <a:lstStyle/>
          <a:p>
            <a:r>
              <a:rPr lang="en-GB" u="sng" dirty="0">
                <a:hlinkClick r:id="rId4"/>
              </a:rPr>
              <a:t>Global warming reshuffling marine plankton communities</a:t>
            </a:r>
            <a:endParaRPr lang="en-GB" dirty="0"/>
          </a:p>
        </p:txBody>
      </p:sp>
      <p:sp>
        <p:nvSpPr>
          <p:cNvPr id="17" name="Text Placeholder 16">
            <a:extLst>
              <a:ext uri="{FF2B5EF4-FFF2-40B4-BE49-F238E27FC236}">
                <a16:creationId xmlns:a16="http://schemas.microsoft.com/office/drawing/2014/main" id="{039DFA33-C518-24E8-4DA7-F2629690AA39}"/>
              </a:ext>
            </a:extLst>
          </p:cNvPr>
          <p:cNvSpPr>
            <a:spLocks noGrp="1"/>
          </p:cNvSpPr>
          <p:nvPr>
            <p:ph type="body" sz="quarter" idx="29"/>
          </p:nvPr>
        </p:nvSpPr>
        <p:spPr/>
        <p:txBody>
          <a:bodyPr/>
          <a:lstStyle/>
          <a:p>
            <a:r>
              <a:rPr lang="en-GB" dirty="0">
                <a:hlinkClick r:id="rId5"/>
              </a:rPr>
              <a:t>Global decline in capacity of coral reefs to provide ecosystem services</a:t>
            </a:r>
            <a:endParaRPr lang="en-GB" dirty="0"/>
          </a:p>
        </p:txBody>
      </p:sp>
      <p:sp>
        <p:nvSpPr>
          <p:cNvPr id="18" name="Text Placeholder 17">
            <a:extLst>
              <a:ext uri="{FF2B5EF4-FFF2-40B4-BE49-F238E27FC236}">
                <a16:creationId xmlns:a16="http://schemas.microsoft.com/office/drawing/2014/main" id="{B7A83BD2-4074-FBE3-B3F9-A02DC67361E0}"/>
              </a:ext>
            </a:extLst>
          </p:cNvPr>
          <p:cNvSpPr>
            <a:spLocks noGrp="1"/>
          </p:cNvSpPr>
          <p:nvPr>
            <p:ph type="body" sz="quarter" idx="30"/>
          </p:nvPr>
        </p:nvSpPr>
        <p:spPr/>
        <p:txBody>
          <a:bodyPr>
            <a:noAutofit/>
          </a:bodyPr>
          <a:lstStyle/>
          <a:p>
            <a:r>
              <a:rPr lang="en-GB" u="sng" dirty="0">
                <a:hlinkClick r:id="rId6"/>
              </a:rPr>
              <a:t>If corals go extinct, half the world's tropical fish may follow</a:t>
            </a:r>
            <a:endParaRPr lang="en-GB" dirty="0"/>
          </a:p>
        </p:txBody>
      </p:sp>
      <p:sp>
        <p:nvSpPr>
          <p:cNvPr id="19" name="Text Placeholder 18">
            <a:extLst>
              <a:ext uri="{FF2B5EF4-FFF2-40B4-BE49-F238E27FC236}">
                <a16:creationId xmlns:a16="http://schemas.microsoft.com/office/drawing/2014/main" id="{0E267D1B-AB56-81D2-16F8-B0CF82991986}"/>
              </a:ext>
            </a:extLst>
          </p:cNvPr>
          <p:cNvSpPr>
            <a:spLocks noGrp="1"/>
          </p:cNvSpPr>
          <p:nvPr>
            <p:ph type="body" sz="quarter" idx="31"/>
          </p:nvPr>
        </p:nvSpPr>
        <p:spPr/>
        <p:txBody>
          <a:bodyPr/>
          <a:lstStyle/>
          <a:p>
            <a:r>
              <a:rPr lang="en-GB" dirty="0">
                <a:hlinkClick r:id="rId7"/>
              </a:rPr>
              <a:t>Climate change threatening medicinal plants of Indonesia</a:t>
            </a:r>
            <a:endParaRPr lang="en-GB" dirty="0"/>
          </a:p>
        </p:txBody>
      </p:sp>
      <p:pic>
        <p:nvPicPr>
          <p:cNvPr id="34" name="Picture Placeholder 33">
            <a:extLst>
              <a:ext uri="{FF2B5EF4-FFF2-40B4-BE49-F238E27FC236}">
                <a16:creationId xmlns:a16="http://schemas.microsoft.com/office/drawing/2014/main" id="{5834576D-53D9-5CE9-890E-8106DAE31A97}"/>
              </a:ext>
            </a:extLst>
          </p:cNvPr>
          <p:cNvPicPr>
            <a:picLocks noGrp="1" noChangeAspect="1"/>
          </p:cNvPicPr>
          <p:nvPr>
            <p:ph type="pic" sz="quarter" idx="13"/>
          </p:nvPr>
        </p:nvPicPr>
        <p:blipFill>
          <a:blip r:embed="rId8"/>
          <a:srcRect t="4442" b="4442"/>
          <a:stretch>
            <a:fillRect/>
          </a:stretch>
        </p:blipFill>
        <p:spPr/>
      </p:pic>
      <p:pic>
        <p:nvPicPr>
          <p:cNvPr id="35" name="Picture Placeholder 34">
            <a:extLst>
              <a:ext uri="{FF2B5EF4-FFF2-40B4-BE49-F238E27FC236}">
                <a16:creationId xmlns:a16="http://schemas.microsoft.com/office/drawing/2014/main" id="{F600958E-1CF0-FE7F-087D-B4DF6FD87FCF}"/>
              </a:ext>
            </a:extLst>
          </p:cNvPr>
          <p:cNvPicPr>
            <a:picLocks noGrp="1" noChangeAspect="1"/>
          </p:cNvPicPr>
          <p:nvPr>
            <p:ph type="pic" sz="quarter" idx="18"/>
          </p:nvPr>
        </p:nvPicPr>
        <p:blipFill>
          <a:blip r:embed="rId9"/>
          <a:srcRect t="4505" b="4505"/>
          <a:stretch>
            <a:fillRect/>
          </a:stretch>
        </p:blipFill>
        <p:spPr/>
      </p:pic>
      <p:pic>
        <p:nvPicPr>
          <p:cNvPr id="36" name="Picture Placeholder 35">
            <a:extLst>
              <a:ext uri="{FF2B5EF4-FFF2-40B4-BE49-F238E27FC236}">
                <a16:creationId xmlns:a16="http://schemas.microsoft.com/office/drawing/2014/main" id="{10E261F5-9955-9E65-4D9D-8E96A601B4B1}"/>
              </a:ext>
            </a:extLst>
          </p:cNvPr>
          <p:cNvPicPr>
            <a:picLocks noGrp="1" noChangeAspect="1"/>
          </p:cNvPicPr>
          <p:nvPr>
            <p:ph type="pic" sz="quarter" idx="20"/>
          </p:nvPr>
        </p:nvPicPr>
        <p:blipFill>
          <a:blip r:embed="rId10"/>
          <a:srcRect l="23610" r="23610"/>
          <a:stretch>
            <a:fillRect/>
          </a:stretch>
        </p:blipFill>
        <p:spPr/>
      </p:pic>
      <p:pic>
        <p:nvPicPr>
          <p:cNvPr id="38" name="Picture Placeholder 37">
            <a:extLst>
              <a:ext uri="{FF2B5EF4-FFF2-40B4-BE49-F238E27FC236}">
                <a16:creationId xmlns:a16="http://schemas.microsoft.com/office/drawing/2014/main" id="{41FD05C6-3942-4D2F-AEBA-90D7FA506267}"/>
              </a:ext>
            </a:extLst>
          </p:cNvPr>
          <p:cNvPicPr>
            <a:picLocks noGrp="1" noChangeAspect="1"/>
          </p:cNvPicPr>
          <p:nvPr>
            <p:ph type="pic" sz="quarter" idx="22"/>
          </p:nvPr>
        </p:nvPicPr>
        <p:blipFill>
          <a:blip r:embed="rId11"/>
          <a:srcRect l="23610" r="23610"/>
          <a:stretch>
            <a:fillRect/>
          </a:stretch>
        </p:blipFill>
        <p:spPr>
          <a:xfrm>
            <a:off x="18311713" y="3230033"/>
            <a:ext cx="5004000" cy="3420000"/>
          </a:xfrm>
        </p:spPr>
      </p:pic>
    </p:spTree>
    <p:extLst>
      <p:ext uri="{BB962C8B-B14F-4D97-AF65-F5344CB8AC3E}">
        <p14:creationId xmlns:p14="http://schemas.microsoft.com/office/powerpoint/2010/main" val="238646663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 name="ARTICULATE_DESIGN_ID_1_OFFICE THEME" val="HZgrROc7"/>
  <p:tag name="ARTICULATE_SLIDE_COUNT" val="26"/>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Tema de Office">
  <a:themeElements>
    <a:clrScheme name="GBIF 2023 1">
      <a:dk1>
        <a:srgbClr val="000000"/>
      </a:dk1>
      <a:lt1>
        <a:srgbClr val="FFFFFF"/>
      </a:lt1>
      <a:dk2>
        <a:srgbClr val="231F20"/>
      </a:dk2>
      <a:lt2>
        <a:srgbClr val="FFFFFF"/>
      </a:lt2>
      <a:accent1>
        <a:srgbClr val="61A150"/>
      </a:accent1>
      <a:accent2>
        <a:srgbClr val="367FB9"/>
      </a:accent2>
      <a:accent3>
        <a:srgbClr val="725299"/>
      </a:accent3>
      <a:accent4>
        <a:srgbClr val="D37297"/>
      </a:accent4>
      <a:accent5>
        <a:srgbClr val="EDB386"/>
      </a:accent5>
      <a:accent6>
        <a:srgbClr val="F2C45B"/>
      </a:accent6>
      <a:hlink>
        <a:srgbClr val="61A150"/>
      </a:hlink>
      <a:folHlink>
        <a:srgbClr val="73AA60"/>
      </a:folHlink>
    </a:clrScheme>
    <a:fontScheme name="Rubik">
      <a:majorFont>
        <a:latin typeface="Bitter"/>
        <a:ea typeface=""/>
        <a:cs typeface=""/>
      </a:majorFont>
      <a:minorFont>
        <a:latin typeface="Rubik"/>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GBIF-2023" id="{241F32FE-FDD5-3942-8CB9-6F8A5FA83918}" vid="{590D4548-9EED-E44E-A0F2-A70736630B3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A0FBBF6E9189954BA0FDCD563682A98B" ma:contentTypeVersion="12" ma:contentTypeDescription="Create a new document." ma:contentTypeScope="" ma:versionID="ef2eba08f4f2a52f9db275e0134fde11">
  <xsd:schema xmlns:xsd="http://www.w3.org/2001/XMLSchema" xmlns:xs="http://www.w3.org/2001/XMLSchema" xmlns:p="http://schemas.microsoft.com/office/2006/metadata/properties" xmlns:ns2="731989eb-7121-409c-871c-8f2366272918" xmlns:ns3="a5bf85ab-5b89-45d5-812d-d881043611a5" targetNamespace="http://schemas.microsoft.com/office/2006/metadata/properties" ma:root="true" ma:fieldsID="8b6e23ee990885b621d2bf7e703ea8e6" ns2:_="" ns3:_="">
    <xsd:import namespace="731989eb-7121-409c-871c-8f2366272918"/>
    <xsd:import namespace="a5bf85ab-5b89-45d5-812d-d881043611a5"/>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DateTaken" minOccurs="0"/>
                <xsd:element ref="ns3:SharedWithUsers" minOccurs="0"/>
                <xsd:element ref="ns3:SharedWithDetails" minOccurs="0"/>
                <xsd:element ref="ns2:MediaServiceOCR" minOccurs="0"/>
                <xsd:element ref="ns2:MediaServiceLocation" minOccurs="0"/>
                <xsd:element ref="ns2:MediaServiceGenerationTime" minOccurs="0"/>
                <xsd:element ref="ns2:MediaServiceEventHashCode"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31989eb-7121-409c-871c-8f236627291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MediaServiceAutoTags" ma:internalName="MediaServiceAutoTags" ma:readOnly="true">
      <xsd:simpleType>
        <xsd:restriction base="dms:Text"/>
      </xsd:simpleType>
    </xsd:element>
    <xsd:element name="MediaServiceDateTaken" ma:index="11" nillable="true" ma:displayName="MediaServiceDateTaken" ma:hidden="true" ma:internalName="MediaServiceDateTaken" ma:readOnly="true">
      <xsd:simpleType>
        <xsd:restriction base="dms:Text"/>
      </xsd:simpleType>
    </xsd:element>
    <xsd:element name="MediaServiceOCR" ma:index="14" nillable="true" ma:displayName="MediaServiceOCR" ma:internalName="MediaServiceOCR" ma:readOnly="true">
      <xsd:simpleType>
        <xsd:restriction base="dms:Note">
          <xsd:maxLength value="255"/>
        </xsd:restriction>
      </xsd:simpleType>
    </xsd:element>
    <xsd:element name="MediaServiceLocation" ma:index="15" nillable="true" ma:displayName="Location" ma:internalName="MediaServiceLocation"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a5bf85ab-5b89-45d5-812d-d881043611a5"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BCC59ED-772C-41FF-82FE-E6327797BFD0}">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0AAF0656-BE82-4570-850D-C2E5ECD08679}">
  <ds:schemaRefs>
    <ds:schemaRef ds:uri="http://schemas.microsoft.com/sharepoint/v3/contenttype/forms"/>
  </ds:schemaRefs>
</ds:datastoreItem>
</file>

<file path=customXml/itemProps3.xml><?xml version="1.0" encoding="utf-8"?>
<ds:datastoreItem xmlns:ds="http://schemas.openxmlformats.org/officeDocument/2006/customXml" ds:itemID="{B1DFBA15-5AE9-40B8-9410-A9E088E78C3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31989eb-7121-409c-871c-8f2366272918"/>
    <ds:schemaRef ds:uri="a5bf85ab-5b89-45d5-812d-d881043611a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Tema de Office</Template>
  <TotalTime>1437</TotalTime>
  <Words>277</Words>
  <Application>Microsoft Macintosh PowerPoint</Application>
  <PresentationFormat>Custom</PresentationFormat>
  <Paragraphs>34</Paragraphs>
  <Slides>7</Slides>
  <Notes>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7</vt:i4>
      </vt:variant>
    </vt:vector>
  </HeadingPairs>
  <TitlesOfParts>
    <vt:vector size="15" baseType="lpstr">
      <vt:lpstr>Bitter</vt:lpstr>
      <vt:lpstr>Arial</vt:lpstr>
      <vt:lpstr>Rubik SemiBold</vt:lpstr>
      <vt:lpstr>Bitter SemiBold</vt:lpstr>
      <vt:lpstr>Rubik</vt:lpstr>
      <vt:lpstr>Bitter Medium</vt:lpstr>
      <vt:lpstr>Rubik Medium</vt:lpstr>
      <vt:lpstr>Tema de Office</vt:lpstr>
      <vt:lpstr>Climate change</vt:lpstr>
      <vt:lpstr>PowerPoint Presentation</vt:lpstr>
      <vt:lpstr>Climate change</vt:lpstr>
      <vt:lpstr>Climate change</vt:lpstr>
      <vt:lpstr>GBIF &amp; health - Video</vt:lpstr>
      <vt:lpstr>Climate-related policy uses of GBIF-mediated data</vt:lpstr>
      <vt:lpstr>Recent data uses in climate change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Javier Andres Gamboa Martinez</dc:creator>
  <cp:lastModifiedBy>Javier Andres Gamboa Martinez</cp:lastModifiedBy>
  <cp:revision>11</cp:revision>
  <dcterms:created xsi:type="dcterms:W3CDTF">2025-06-24T13:49:25Z</dcterms:created>
  <dcterms:modified xsi:type="dcterms:W3CDTF">2025-06-26T07:59:38Z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0x010100A0FBBF6E9189954BA0FDCD563682A98B</vt:lpwstr>
  </property>
  <property fmtid="{D5CDD505-2E9C-101B-9397-08002B2CF9AE}" pid="3" name="ArticulateGUID">
    <vt:lpwstr>5BFF8AAD-8855-4733-AEF7-3D237DE5FDE5</vt:lpwstr>
  </property>
  <property fmtid="{D5CDD505-2E9C-101B-9397-08002B2CF9AE}" pid="4" name="ArticulatePath">
    <vt:lpwstr>https://brightcarbon.sharepoint.com/sites/Intranet/Projects/EFGH/GBIF/GBIF 4371 - GBIF template and model slides project/GBIF Toolkit MN 01</vt:lpwstr>
  </property>
</Properties>
</file>